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73" r:id="rId5"/>
    <p:sldId id="257" r:id="rId6"/>
    <p:sldId id="258" r:id="rId7"/>
    <p:sldId id="262" r:id="rId8"/>
    <p:sldId id="261" r:id="rId9"/>
    <p:sldId id="271" r:id="rId10"/>
    <p:sldId id="274" r:id="rId11"/>
    <p:sldId id="272" r:id="rId12"/>
    <p:sldId id="263" r:id="rId13"/>
    <p:sldId id="260" r:id="rId14"/>
    <p:sldId id="264" r:id="rId15"/>
    <p:sldId id="266" r:id="rId16"/>
    <p:sldId id="265" r:id="rId17"/>
    <p:sldId id="267" r:id="rId18"/>
    <p:sldId id="259" r:id="rId19"/>
    <p:sldId id="268" r:id="rId20"/>
    <p:sldId id="269" r:id="rId21"/>
    <p:sldId id="270" r:id="rId22"/>
    <p:sldId id="275" r:id="rId23"/>
    <p:sldId id="276" r:id="rId24"/>
    <p:sldId id="277" r:id="rId25"/>
    <p:sldId id="2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1" autoAdjust="0"/>
    <p:restoredTop sz="94660"/>
  </p:normalViewPr>
  <p:slideViewPr>
    <p:cSldViewPr snapToGrid="0">
      <p:cViewPr varScale="1">
        <p:scale>
          <a:sx n="114" d="100"/>
          <a:sy n="114" d="100"/>
        </p:scale>
        <p:origin x="42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BC62DE-B423-4C38-BA40-461BC8F58345}"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E3BE1B8D-E6BF-4788-B268-F8418E5AC965}">
      <dgm:prSet phldrT="[Text]" custT="1"/>
      <dgm:spPr>
        <a:solidFill>
          <a:schemeClr val="accent4">
            <a:lumMod val="60000"/>
            <a:lumOff val="40000"/>
          </a:schemeClr>
        </a:solidFill>
      </dgm:spPr>
      <dgm:t>
        <a:bodyPr/>
        <a:lstStyle/>
        <a:p>
          <a:r>
            <a:rPr lang="en-US" sz="2400" dirty="0">
              <a:solidFill>
                <a:schemeClr val="accent4">
                  <a:lumMod val="50000"/>
                </a:schemeClr>
              </a:solidFill>
              <a:latin typeface="Arial Black" panose="020B0A04020102020204" pitchFamily="34" charset="0"/>
            </a:rPr>
            <a:t>Diet</a:t>
          </a:r>
        </a:p>
      </dgm:t>
    </dgm:pt>
    <dgm:pt modelId="{FE7D1DC2-E783-4E83-8C5E-8738406ED12E}" type="parTrans" cxnId="{8B98EB74-4C93-451B-A852-73CE214F5578}">
      <dgm:prSet/>
      <dgm:spPr/>
      <dgm:t>
        <a:bodyPr/>
        <a:lstStyle/>
        <a:p>
          <a:endParaRPr lang="en-US"/>
        </a:p>
      </dgm:t>
    </dgm:pt>
    <dgm:pt modelId="{16735B2B-ADE4-40DC-A12D-4DF500C3E89A}" type="sibTrans" cxnId="{8B98EB74-4C93-451B-A852-73CE214F5578}">
      <dgm:prSet/>
      <dgm:spPr>
        <a:solidFill>
          <a:schemeClr val="accent4">
            <a:lumMod val="60000"/>
            <a:lumOff val="40000"/>
          </a:schemeClr>
        </a:solidFill>
        <a:ln>
          <a:solidFill>
            <a:schemeClr val="accent2">
              <a:lumMod val="50000"/>
            </a:schemeClr>
          </a:solidFill>
        </a:ln>
      </dgm:spPr>
      <dgm:t>
        <a:bodyPr/>
        <a:lstStyle/>
        <a:p>
          <a:endParaRPr lang="en-US"/>
        </a:p>
      </dgm:t>
    </dgm:pt>
    <dgm:pt modelId="{D520C933-F6FF-4F23-906C-14D13722AD72}">
      <dgm:prSet phldrT="[Text]" custT="1"/>
      <dgm:spPr>
        <a:solidFill>
          <a:schemeClr val="accent4">
            <a:lumMod val="60000"/>
            <a:lumOff val="40000"/>
          </a:schemeClr>
        </a:solidFill>
      </dgm:spPr>
      <dgm:t>
        <a:bodyPr/>
        <a:lstStyle/>
        <a:p>
          <a:r>
            <a:rPr lang="en-US" sz="2400" dirty="0">
              <a:solidFill>
                <a:schemeClr val="accent4">
                  <a:lumMod val="50000"/>
                </a:schemeClr>
              </a:solidFill>
              <a:latin typeface="Arial Black" panose="020B0A04020102020204" pitchFamily="34" charset="0"/>
            </a:rPr>
            <a:t>Habitat</a:t>
          </a:r>
        </a:p>
      </dgm:t>
    </dgm:pt>
    <dgm:pt modelId="{A3D26DE7-CE0F-42C3-8B92-4F8950BDF4E5}" type="parTrans" cxnId="{BEB5E4FF-753E-49E2-9210-49B9EB3474E1}">
      <dgm:prSet/>
      <dgm:spPr/>
      <dgm:t>
        <a:bodyPr/>
        <a:lstStyle/>
        <a:p>
          <a:endParaRPr lang="en-US"/>
        </a:p>
      </dgm:t>
    </dgm:pt>
    <dgm:pt modelId="{FCC3D961-A300-4D6C-A4FF-FCF41DA09C40}" type="sibTrans" cxnId="{BEB5E4FF-753E-49E2-9210-49B9EB3474E1}">
      <dgm:prSet/>
      <dgm:spPr>
        <a:solidFill>
          <a:schemeClr val="accent4">
            <a:lumMod val="60000"/>
            <a:lumOff val="40000"/>
          </a:schemeClr>
        </a:solidFill>
        <a:ln>
          <a:solidFill>
            <a:schemeClr val="accent2">
              <a:lumMod val="50000"/>
            </a:schemeClr>
          </a:solidFill>
        </a:ln>
      </dgm:spPr>
      <dgm:t>
        <a:bodyPr/>
        <a:lstStyle/>
        <a:p>
          <a:endParaRPr lang="en-US"/>
        </a:p>
      </dgm:t>
    </dgm:pt>
    <dgm:pt modelId="{063F7460-293D-4609-A3FC-839E399847DE}">
      <dgm:prSet phldrT="[Text]" custT="1"/>
      <dgm:spPr>
        <a:solidFill>
          <a:schemeClr val="accent4">
            <a:lumMod val="60000"/>
            <a:lumOff val="40000"/>
          </a:schemeClr>
        </a:solidFill>
      </dgm:spPr>
      <dgm:t>
        <a:bodyPr/>
        <a:lstStyle/>
        <a:p>
          <a:r>
            <a:rPr lang="en-US" sz="2400" dirty="0">
              <a:solidFill>
                <a:schemeClr val="accent4">
                  <a:lumMod val="50000"/>
                </a:schemeClr>
              </a:solidFill>
              <a:latin typeface="Arial Black" panose="020B0A04020102020204" pitchFamily="34" charset="0"/>
            </a:rPr>
            <a:t>Activity</a:t>
          </a:r>
        </a:p>
      </dgm:t>
    </dgm:pt>
    <dgm:pt modelId="{76750689-E3EF-42FD-87CC-2074E325F5D7}" type="parTrans" cxnId="{522DDFCB-3F75-461C-BC10-BC4F75768700}">
      <dgm:prSet/>
      <dgm:spPr/>
      <dgm:t>
        <a:bodyPr/>
        <a:lstStyle/>
        <a:p>
          <a:endParaRPr lang="en-US"/>
        </a:p>
      </dgm:t>
    </dgm:pt>
    <dgm:pt modelId="{4A6B6FA5-BE41-4A7A-BB74-065986C7D591}" type="sibTrans" cxnId="{522DDFCB-3F75-461C-BC10-BC4F75768700}">
      <dgm:prSet/>
      <dgm:spPr>
        <a:solidFill>
          <a:schemeClr val="accent4">
            <a:lumMod val="60000"/>
            <a:lumOff val="40000"/>
          </a:schemeClr>
        </a:solidFill>
      </dgm:spPr>
      <dgm:t>
        <a:bodyPr/>
        <a:lstStyle/>
        <a:p>
          <a:endParaRPr lang="en-US"/>
        </a:p>
      </dgm:t>
    </dgm:pt>
    <dgm:pt modelId="{2D11FABD-0230-40C1-8BA9-B13824FBABDB}">
      <dgm:prSet phldrT="[Text]" custT="1"/>
      <dgm:spPr>
        <a:solidFill>
          <a:schemeClr val="accent4">
            <a:lumMod val="60000"/>
            <a:lumOff val="40000"/>
          </a:schemeClr>
        </a:solidFill>
      </dgm:spPr>
      <dgm:t>
        <a:bodyPr/>
        <a:lstStyle/>
        <a:p>
          <a:r>
            <a:rPr lang="en-US" sz="2400" dirty="0">
              <a:solidFill>
                <a:schemeClr val="accent4">
                  <a:lumMod val="50000"/>
                </a:schemeClr>
              </a:solidFill>
              <a:latin typeface="Arial Black" panose="020B0A04020102020204" pitchFamily="34" charset="0"/>
            </a:rPr>
            <a:t>Defense</a:t>
          </a:r>
        </a:p>
      </dgm:t>
    </dgm:pt>
    <dgm:pt modelId="{EF8986A8-68C0-42C9-8E9B-8165E625609C}" type="parTrans" cxnId="{6A71C914-C3F3-47B8-AA5D-95515514B013}">
      <dgm:prSet/>
      <dgm:spPr/>
      <dgm:t>
        <a:bodyPr/>
        <a:lstStyle/>
        <a:p>
          <a:endParaRPr lang="en-US"/>
        </a:p>
      </dgm:t>
    </dgm:pt>
    <dgm:pt modelId="{EC0780FE-8E3E-4249-90BA-0ABF660A0DBD}" type="sibTrans" cxnId="{6A71C914-C3F3-47B8-AA5D-95515514B013}">
      <dgm:prSet/>
      <dgm:spPr>
        <a:solidFill>
          <a:schemeClr val="accent4">
            <a:lumMod val="60000"/>
            <a:lumOff val="40000"/>
          </a:schemeClr>
        </a:solidFill>
        <a:ln>
          <a:solidFill>
            <a:schemeClr val="accent2">
              <a:lumMod val="50000"/>
            </a:schemeClr>
          </a:solidFill>
        </a:ln>
      </dgm:spPr>
      <dgm:t>
        <a:bodyPr/>
        <a:lstStyle/>
        <a:p>
          <a:endParaRPr lang="en-US"/>
        </a:p>
      </dgm:t>
    </dgm:pt>
    <dgm:pt modelId="{F6299547-F25D-403F-A619-A4AD15C1027B}">
      <dgm:prSet phldrT="[Text]" custT="1"/>
      <dgm:spPr>
        <a:solidFill>
          <a:schemeClr val="accent4">
            <a:lumMod val="60000"/>
            <a:lumOff val="40000"/>
          </a:schemeClr>
        </a:solidFill>
      </dgm:spPr>
      <dgm:t>
        <a:bodyPr/>
        <a:lstStyle/>
        <a:p>
          <a:r>
            <a:rPr lang="en-US" sz="2400" dirty="0">
              <a:solidFill>
                <a:schemeClr val="accent4">
                  <a:lumMod val="50000"/>
                </a:schemeClr>
              </a:solidFill>
              <a:latin typeface="Arial Black" panose="020B0A04020102020204" pitchFamily="34" charset="0"/>
            </a:rPr>
            <a:t>Common Features</a:t>
          </a:r>
        </a:p>
      </dgm:t>
    </dgm:pt>
    <dgm:pt modelId="{8935D13B-D811-4802-9895-75D4FAB1DB14}" type="parTrans" cxnId="{77AD5087-69D1-4465-A76D-5DF8CC930A48}">
      <dgm:prSet/>
      <dgm:spPr/>
      <dgm:t>
        <a:bodyPr/>
        <a:lstStyle/>
        <a:p>
          <a:endParaRPr lang="en-US"/>
        </a:p>
      </dgm:t>
    </dgm:pt>
    <dgm:pt modelId="{76D26A37-B678-4C9C-A028-E955983972D3}" type="sibTrans" cxnId="{77AD5087-69D1-4465-A76D-5DF8CC930A48}">
      <dgm:prSet/>
      <dgm:spPr>
        <a:solidFill>
          <a:schemeClr val="accent4">
            <a:lumMod val="60000"/>
            <a:lumOff val="40000"/>
          </a:schemeClr>
        </a:solidFill>
        <a:ln>
          <a:solidFill>
            <a:schemeClr val="accent2">
              <a:lumMod val="50000"/>
            </a:schemeClr>
          </a:solidFill>
        </a:ln>
      </dgm:spPr>
      <dgm:t>
        <a:bodyPr/>
        <a:lstStyle/>
        <a:p>
          <a:endParaRPr lang="en-US"/>
        </a:p>
      </dgm:t>
    </dgm:pt>
    <dgm:pt modelId="{6F299BAD-B442-40A9-B271-012E6BB5D19F}" type="pres">
      <dgm:prSet presAssocID="{C7BC62DE-B423-4C38-BA40-461BC8F58345}" presName="cycle" presStyleCnt="0">
        <dgm:presLayoutVars>
          <dgm:dir/>
          <dgm:resizeHandles val="exact"/>
        </dgm:presLayoutVars>
      </dgm:prSet>
      <dgm:spPr/>
    </dgm:pt>
    <dgm:pt modelId="{C857AA9E-1A9E-4087-A7A4-3AE2DD49CD9D}" type="pres">
      <dgm:prSet presAssocID="{E3BE1B8D-E6BF-4788-B268-F8418E5AC965}" presName="node" presStyleLbl="node1" presStyleIdx="0" presStyleCnt="5" custScaleX="122940" custScaleY="114364">
        <dgm:presLayoutVars>
          <dgm:bulletEnabled val="1"/>
        </dgm:presLayoutVars>
      </dgm:prSet>
      <dgm:spPr/>
    </dgm:pt>
    <dgm:pt modelId="{86483267-0301-4CEE-827A-CA0807D28183}" type="pres">
      <dgm:prSet presAssocID="{E3BE1B8D-E6BF-4788-B268-F8418E5AC965}" presName="spNode" presStyleCnt="0"/>
      <dgm:spPr/>
    </dgm:pt>
    <dgm:pt modelId="{9F052F4A-2063-4079-9AEA-73448927F199}" type="pres">
      <dgm:prSet presAssocID="{16735B2B-ADE4-40DC-A12D-4DF500C3E89A}" presName="sibTrans" presStyleLbl="sibTrans1D1" presStyleIdx="0" presStyleCnt="5"/>
      <dgm:spPr/>
    </dgm:pt>
    <dgm:pt modelId="{D60B020E-914B-4604-AF1A-93CC6AB59365}" type="pres">
      <dgm:prSet presAssocID="{D520C933-F6FF-4F23-906C-14D13722AD72}" presName="node" presStyleLbl="node1" presStyleIdx="1" presStyleCnt="5" custScaleX="122940" custScaleY="114364">
        <dgm:presLayoutVars>
          <dgm:bulletEnabled val="1"/>
        </dgm:presLayoutVars>
      </dgm:prSet>
      <dgm:spPr/>
    </dgm:pt>
    <dgm:pt modelId="{E24FBBC7-1D36-45C3-BE7D-43CDF127DEEC}" type="pres">
      <dgm:prSet presAssocID="{D520C933-F6FF-4F23-906C-14D13722AD72}" presName="spNode" presStyleCnt="0"/>
      <dgm:spPr/>
    </dgm:pt>
    <dgm:pt modelId="{6BBF4599-EFB3-41ED-8A00-E90A7FCE4DCC}" type="pres">
      <dgm:prSet presAssocID="{FCC3D961-A300-4D6C-A4FF-FCF41DA09C40}" presName="sibTrans" presStyleLbl="sibTrans1D1" presStyleIdx="1" presStyleCnt="5"/>
      <dgm:spPr/>
    </dgm:pt>
    <dgm:pt modelId="{65E58134-5C00-44D5-B144-9A40F99D7B74}" type="pres">
      <dgm:prSet presAssocID="{063F7460-293D-4609-A3FC-839E399847DE}" presName="node" presStyleLbl="node1" presStyleIdx="2" presStyleCnt="5" custScaleX="122940" custScaleY="114364">
        <dgm:presLayoutVars>
          <dgm:bulletEnabled val="1"/>
        </dgm:presLayoutVars>
      </dgm:prSet>
      <dgm:spPr/>
    </dgm:pt>
    <dgm:pt modelId="{20AEA85B-117D-46D6-BC51-A85C0026369B}" type="pres">
      <dgm:prSet presAssocID="{063F7460-293D-4609-A3FC-839E399847DE}" presName="spNode" presStyleCnt="0"/>
      <dgm:spPr/>
    </dgm:pt>
    <dgm:pt modelId="{97514565-0E4E-4258-AD1B-083519670DD2}" type="pres">
      <dgm:prSet presAssocID="{4A6B6FA5-BE41-4A7A-BB74-065986C7D591}" presName="sibTrans" presStyleLbl="sibTrans1D1" presStyleIdx="2" presStyleCnt="5"/>
      <dgm:spPr/>
    </dgm:pt>
    <dgm:pt modelId="{D748B655-B181-4B1A-B70E-7CD61F09AC1C}" type="pres">
      <dgm:prSet presAssocID="{2D11FABD-0230-40C1-8BA9-B13824FBABDB}" presName="node" presStyleLbl="node1" presStyleIdx="3" presStyleCnt="5" custScaleX="122940" custScaleY="114364">
        <dgm:presLayoutVars>
          <dgm:bulletEnabled val="1"/>
        </dgm:presLayoutVars>
      </dgm:prSet>
      <dgm:spPr/>
    </dgm:pt>
    <dgm:pt modelId="{268A3D22-86A3-475B-9506-943F57563412}" type="pres">
      <dgm:prSet presAssocID="{2D11FABD-0230-40C1-8BA9-B13824FBABDB}" presName="spNode" presStyleCnt="0"/>
      <dgm:spPr/>
    </dgm:pt>
    <dgm:pt modelId="{5E7F3AC6-C921-4B71-974D-5228C9DD41A1}" type="pres">
      <dgm:prSet presAssocID="{EC0780FE-8E3E-4249-90BA-0ABF660A0DBD}" presName="sibTrans" presStyleLbl="sibTrans1D1" presStyleIdx="3" presStyleCnt="5"/>
      <dgm:spPr/>
    </dgm:pt>
    <dgm:pt modelId="{15F43D85-6BA7-468C-8A75-BFEC0F32C88C}" type="pres">
      <dgm:prSet presAssocID="{F6299547-F25D-403F-A619-A4AD15C1027B}" presName="node" presStyleLbl="node1" presStyleIdx="4" presStyleCnt="5" custScaleX="122940" custScaleY="114364">
        <dgm:presLayoutVars>
          <dgm:bulletEnabled val="1"/>
        </dgm:presLayoutVars>
      </dgm:prSet>
      <dgm:spPr/>
    </dgm:pt>
    <dgm:pt modelId="{BB5CF793-503C-4AC9-A2DB-1D485DA43185}" type="pres">
      <dgm:prSet presAssocID="{F6299547-F25D-403F-A619-A4AD15C1027B}" presName="spNode" presStyleCnt="0"/>
      <dgm:spPr/>
    </dgm:pt>
    <dgm:pt modelId="{06BAA8C2-18F1-40DF-A595-9B6FEE4182F6}" type="pres">
      <dgm:prSet presAssocID="{76D26A37-B678-4C9C-A028-E955983972D3}" presName="sibTrans" presStyleLbl="sibTrans1D1" presStyleIdx="4" presStyleCnt="5"/>
      <dgm:spPr/>
    </dgm:pt>
  </dgm:ptLst>
  <dgm:cxnLst>
    <dgm:cxn modelId="{D6E16D05-6B1C-453F-AEDA-239158B634E9}" type="presOf" srcId="{E3BE1B8D-E6BF-4788-B268-F8418E5AC965}" destId="{C857AA9E-1A9E-4087-A7A4-3AE2DD49CD9D}" srcOrd="0" destOrd="0" presId="urn:microsoft.com/office/officeart/2005/8/layout/cycle6"/>
    <dgm:cxn modelId="{6A71C914-C3F3-47B8-AA5D-95515514B013}" srcId="{C7BC62DE-B423-4C38-BA40-461BC8F58345}" destId="{2D11FABD-0230-40C1-8BA9-B13824FBABDB}" srcOrd="3" destOrd="0" parTransId="{EF8986A8-68C0-42C9-8E9B-8165E625609C}" sibTransId="{EC0780FE-8E3E-4249-90BA-0ABF660A0DBD}"/>
    <dgm:cxn modelId="{D660D51E-9B1D-46C5-8BC9-E54B2401CC0B}" type="presOf" srcId="{76D26A37-B678-4C9C-A028-E955983972D3}" destId="{06BAA8C2-18F1-40DF-A595-9B6FEE4182F6}" srcOrd="0" destOrd="0" presId="urn:microsoft.com/office/officeart/2005/8/layout/cycle6"/>
    <dgm:cxn modelId="{B736603B-8F67-4AE9-B1FE-B5D0A9053E3C}" type="presOf" srcId="{16735B2B-ADE4-40DC-A12D-4DF500C3E89A}" destId="{9F052F4A-2063-4079-9AEA-73448927F199}" srcOrd="0" destOrd="0" presId="urn:microsoft.com/office/officeart/2005/8/layout/cycle6"/>
    <dgm:cxn modelId="{ECD4933C-AB58-4426-900C-AFC66E7E5E51}" type="presOf" srcId="{D520C933-F6FF-4F23-906C-14D13722AD72}" destId="{D60B020E-914B-4604-AF1A-93CC6AB59365}" srcOrd="0" destOrd="0" presId="urn:microsoft.com/office/officeart/2005/8/layout/cycle6"/>
    <dgm:cxn modelId="{04483A62-6222-4771-8A39-4E1065852BC7}" type="presOf" srcId="{F6299547-F25D-403F-A619-A4AD15C1027B}" destId="{15F43D85-6BA7-468C-8A75-BFEC0F32C88C}" srcOrd="0" destOrd="0" presId="urn:microsoft.com/office/officeart/2005/8/layout/cycle6"/>
    <dgm:cxn modelId="{3A55DB73-B3E4-4370-88FE-9AC3C3CEFB08}" type="presOf" srcId="{FCC3D961-A300-4D6C-A4FF-FCF41DA09C40}" destId="{6BBF4599-EFB3-41ED-8A00-E90A7FCE4DCC}" srcOrd="0" destOrd="0" presId="urn:microsoft.com/office/officeart/2005/8/layout/cycle6"/>
    <dgm:cxn modelId="{8B98EB74-4C93-451B-A852-73CE214F5578}" srcId="{C7BC62DE-B423-4C38-BA40-461BC8F58345}" destId="{E3BE1B8D-E6BF-4788-B268-F8418E5AC965}" srcOrd="0" destOrd="0" parTransId="{FE7D1DC2-E783-4E83-8C5E-8738406ED12E}" sibTransId="{16735B2B-ADE4-40DC-A12D-4DF500C3E89A}"/>
    <dgm:cxn modelId="{67A23A7F-D9F6-4D35-9654-F9BFBB22C7BA}" type="presOf" srcId="{C7BC62DE-B423-4C38-BA40-461BC8F58345}" destId="{6F299BAD-B442-40A9-B271-012E6BB5D19F}" srcOrd="0" destOrd="0" presId="urn:microsoft.com/office/officeart/2005/8/layout/cycle6"/>
    <dgm:cxn modelId="{E9C39B83-30C7-4694-9F05-5D30C32D6B0A}" type="presOf" srcId="{EC0780FE-8E3E-4249-90BA-0ABF660A0DBD}" destId="{5E7F3AC6-C921-4B71-974D-5228C9DD41A1}" srcOrd="0" destOrd="0" presId="urn:microsoft.com/office/officeart/2005/8/layout/cycle6"/>
    <dgm:cxn modelId="{77AD5087-69D1-4465-A76D-5DF8CC930A48}" srcId="{C7BC62DE-B423-4C38-BA40-461BC8F58345}" destId="{F6299547-F25D-403F-A619-A4AD15C1027B}" srcOrd="4" destOrd="0" parTransId="{8935D13B-D811-4802-9895-75D4FAB1DB14}" sibTransId="{76D26A37-B678-4C9C-A028-E955983972D3}"/>
    <dgm:cxn modelId="{C8260699-28B5-4F4E-AECF-A4A66F4754C9}" type="presOf" srcId="{2D11FABD-0230-40C1-8BA9-B13824FBABDB}" destId="{D748B655-B181-4B1A-B70E-7CD61F09AC1C}" srcOrd="0" destOrd="0" presId="urn:microsoft.com/office/officeart/2005/8/layout/cycle6"/>
    <dgm:cxn modelId="{522DDFCB-3F75-461C-BC10-BC4F75768700}" srcId="{C7BC62DE-B423-4C38-BA40-461BC8F58345}" destId="{063F7460-293D-4609-A3FC-839E399847DE}" srcOrd="2" destOrd="0" parTransId="{76750689-E3EF-42FD-87CC-2074E325F5D7}" sibTransId="{4A6B6FA5-BE41-4A7A-BB74-065986C7D591}"/>
    <dgm:cxn modelId="{7D3F46D8-9253-4EC0-8A36-763502C9F5B3}" type="presOf" srcId="{063F7460-293D-4609-A3FC-839E399847DE}" destId="{65E58134-5C00-44D5-B144-9A40F99D7B74}" srcOrd="0" destOrd="0" presId="urn:microsoft.com/office/officeart/2005/8/layout/cycle6"/>
    <dgm:cxn modelId="{06F3E4E4-5F2C-4D8F-9888-3CCB482A5211}" type="presOf" srcId="{4A6B6FA5-BE41-4A7A-BB74-065986C7D591}" destId="{97514565-0E4E-4258-AD1B-083519670DD2}" srcOrd="0" destOrd="0" presId="urn:microsoft.com/office/officeart/2005/8/layout/cycle6"/>
    <dgm:cxn modelId="{BEB5E4FF-753E-49E2-9210-49B9EB3474E1}" srcId="{C7BC62DE-B423-4C38-BA40-461BC8F58345}" destId="{D520C933-F6FF-4F23-906C-14D13722AD72}" srcOrd="1" destOrd="0" parTransId="{A3D26DE7-CE0F-42C3-8B92-4F8950BDF4E5}" sibTransId="{FCC3D961-A300-4D6C-A4FF-FCF41DA09C40}"/>
    <dgm:cxn modelId="{B820E8B2-6B5F-4A63-905C-4213272A7C6D}" type="presParOf" srcId="{6F299BAD-B442-40A9-B271-012E6BB5D19F}" destId="{C857AA9E-1A9E-4087-A7A4-3AE2DD49CD9D}" srcOrd="0" destOrd="0" presId="urn:microsoft.com/office/officeart/2005/8/layout/cycle6"/>
    <dgm:cxn modelId="{DF4444A8-0B93-4EE1-8B6E-453E92193830}" type="presParOf" srcId="{6F299BAD-B442-40A9-B271-012E6BB5D19F}" destId="{86483267-0301-4CEE-827A-CA0807D28183}" srcOrd="1" destOrd="0" presId="urn:microsoft.com/office/officeart/2005/8/layout/cycle6"/>
    <dgm:cxn modelId="{BF37DE02-321A-4D00-834A-5BA500DE534E}" type="presParOf" srcId="{6F299BAD-B442-40A9-B271-012E6BB5D19F}" destId="{9F052F4A-2063-4079-9AEA-73448927F199}" srcOrd="2" destOrd="0" presId="urn:microsoft.com/office/officeart/2005/8/layout/cycle6"/>
    <dgm:cxn modelId="{6342E336-C84B-4187-BF80-EF0060676E51}" type="presParOf" srcId="{6F299BAD-B442-40A9-B271-012E6BB5D19F}" destId="{D60B020E-914B-4604-AF1A-93CC6AB59365}" srcOrd="3" destOrd="0" presId="urn:microsoft.com/office/officeart/2005/8/layout/cycle6"/>
    <dgm:cxn modelId="{5B4BEEA3-435C-4B8A-BCF5-80FDE279A656}" type="presParOf" srcId="{6F299BAD-B442-40A9-B271-012E6BB5D19F}" destId="{E24FBBC7-1D36-45C3-BE7D-43CDF127DEEC}" srcOrd="4" destOrd="0" presId="urn:microsoft.com/office/officeart/2005/8/layout/cycle6"/>
    <dgm:cxn modelId="{A3180395-2015-40CF-8091-9AD109D2FB5D}" type="presParOf" srcId="{6F299BAD-B442-40A9-B271-012E6BB5D19F}" destId="{6BBF4599-EFB3-41ED-8A00-E90A7FCE4DCC}" srcOrd="5" destOrd="0" presId="urn:microsoft.com/office/officeart/2005/8/layout/cycle6"/>
    <dgm:cxn modelId="{54AC6C48-7773-4B4B-A263-40EF2E16E815}" type="presParOf" srcId="{6F299BAD-B442-40A9-B271-012E6BB5D19F}" destId="{65E58134-5C00-44D5-B144-9A40F99D7B74}" srcOrd="6" destOrd="0" presId="urn:microsoft.com/office/officeart/2005/8/layout/cycle6"/>
    <dgm:cxn modelId="{6A28FD8B-A673-4CB9-B003-E6C8FC08E716}" type="presParOf" srcId="{6F299BAD-B442-40A9-B271-012E6BB5D19F}" destId="{20AEA85B-117D-46D6-BC51-A85C0026369B}" srcOrd="7" destOrd="0" presId="urn:microsoft.com/office/officeart/2005/8/layout/cycle6"/>
    <dgm:cxn modelId="{8FF16373-8E10-455F-A28A-4FB4B2FA0831}" type="presParOf" srcId="{6F299BAD-B442-40A9-B271-012E6BB5D19F}" destId="{97514565-0E4E-4258-AD1B-083519670DD2}" srcOrd="8" destOrd="0" presId="urn:microsoft.com/office/officeart/2005/8/layout/cycle6"/>
    <dgm:cxn modelId="{5F2C8C1F-7A44-4F49-B399-E398A7105524}" type="presParOf" srcId="{6F299BAD-B442-40A9-B271-012E6BB5D19F}" destId="{D748B655-B181-4B1A-B70E-7CD61F09AC1C}" srcOrd="9" destOrd="0" presId="urn:microsoft.com/office/officeart/2005/8/layout/cycle6"/>
    <dgm:cxn modelId="{9CF5A470-17E1-47DA-81BA-58E1AF2E80FC}" type="presParOf" srcId="{6F299BAD-B442-40A9-B271-012E6BB5D19F}" destId="{268A3D22-86A3-475B-9506-943F57563412}" srcOrd="10" destOrd="0" presId="urn:microsoft.com/office/officeart/2005/8/layout/cycle6"/>
    <dgm:cxn modelId="{6B496548-40F5-417D-A5C8-4BAB72E315EB}" type="presParOf" srcId="{6F299BAD-B442-40A9-B271-012E6BB5D19F}" destId="{5E7F3AC6-C921-4B71-974D-5228C9DD41A1}" srcOrd="11" destOrd="0" presId="urn:microsoft.com/office/officeart/2005/8/layout/cycle6"/>
    <dgm:cxn modelId="{423A08FF-0D16-4146-A823-117E859C0BF5}" type="presParOf" srcId="{6F299BAD-B442-40A9-B271-012E6BB5D19F}" destId="{15F43D85-6BA7-468C-8A75-BFEC0F32C88C}" srcOrd="12" destOrd="0" presId="urn:microsoft.com/office/officeart/2005/8/layout/cycle6"/>
    <dgm:cxn modelId="{3E7DD7E7-A8D4-444B-9D1D-3EA92D6935DB}" type="presParOf" srcId="{6F299BAD-B442-40A9-B271-012E6BB5D19F}" destId="{BB5CF793-503C-4AC9-A2DB-1D485DA43185}" srcOrd="13" destOrd="0" presId="urn:microsoft.com/office/officeart/2005/8/layout/cycle6"/>
    <dgm:cxn modelId="{836F8E67-F372-4BAE-8983-19F016A90EF7}" type="presParOf" srcId="{6F299BAD-B442-40A9-B271-012E6BB5D19F}" destId="{06BAA8C2-18F1-40DF-A595-9B6FEE4182F6}"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40A05A-0459-4184-BAB9-4F4CD9F08609}" type="doc">
      <dgm:prSet loTypeId="urn:microsoft.com/office/officeart/2005/8/layout/radial4" loCatId="relationship" qsTypeId="urn:microsoft.com/office/officeart/2005/8/quickstyle/simple1" qsCatId="simple" csTypeId="urn:microsoft.com/office/officeart/2005/8/colors/accent1_2" csCatId="accent1" phldr="0"/>
      <dgm:spPr/>
      <dgm:t>
        <a:bodyPr/>
        <a:lstStyle/>
        <a:p>
          <a:endParaRPr lang="en-US"/>
        </a:p>
      </dgm:t>
    </dgm:pt>
    <dgm:pt modelId="{F0688041-317D-403A-9E28-A3037EAEA107}" type="pres">
      <dgm:prSet presAssocID="{6F40A05A-0459-4184-BAB9-4F4CD9F08609}" presName="cycle" presStyleCnt="0">
        <dgm:presLayoutVars>
          <dgm:chMax val="1"/>
          <dgm:dir/>
          <dgm:animLvl val="ctr"/>
          <dgm:resizeHandles val="exact"/>
        </dgm:presLayoutVars>
      </dgm:prSet>
      <dgm:spPr/>
    </dgm:pt>
  </dgm:ptLst>
  <dgm:cxnLst>
    <dgm:cxn modelId="{2A63A219-6C3D-46E0-9173-18D5A4FEA831}" type="presOf" srcId="{6F40A05A-0459-4184-BAB9-4F4CD9F08609}" destId="{F0688041-317D-403A-9E28-A3037EAEA107}" srcOrd="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E8BB68-E7E9-48A1-B970-A212018A6AA0}"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D4FEC2C0-AF48-4A22-9220-9FCDB9DD5157}">
      <dgm:prSet phldrT="[Text]" custT="1"/>
      <dgm:spPr>
        <a:solidFill>
          <a:schemeClr val="accent6">
            <a:lumMod val="75000"/>
            <a:alpha val="50000"/>
          </a:schemeClr>
        </a:solidFill>
      </dgm:spPr>
      <dgm:t>
        <a:bodyPr/>
        <a:lstStyle/>
        <a:p>
          <a:pPr algn="ctr"/>
          <a:endParaRPr lang="en-US" sz="3200" dirty="0"/>
        </a:p>
      </dgm:t>
    </dgm:pt>
    <dgm:pt modelId="{6F1D85F2-7E3D-492E-B97D-72BF0765A355}" type="parTrans" cxnId="{E23000E3-C658-476F-992E-A99B67345FF2}">
      <dgm:prSet/>
      <dgm:spPr/>
      <dgm:t>
        <a:bodyPr/>
        <a:lstStyle/>
        <a:p>
          <a:endParaRPr lang="en-US"/>
        </a:p>
      </dgm:t>
    </dgm:pt>
    <dgm:pt modelId="{7D8CEF54-68CC-4983-83B5-DBBBB54D8483}" type="sibTrans" cxnId="{E23000E3-C658-476F-992E-A99B67345FF2}">
      <dgm:prSet/>
      <dgm:spPr/>
      <dgm:t>
        <a:bodyPr/>
        <a:lstStyle/>
        <a:p>
          <a:endParaRPr lang="en-US"/>
        </a:p>
      </dgm:t>
    </dgm:pt>
    <dgm:pt modelId="{388287E3-75F1-4273-8762-7F5711A12165}">
      <dgm:prSet phldrT="[Text]" custT="1"/>
      <dgm:spPr>
        <a:solidFill>
          <a:schemeClr val="accent2">
            <a:lumMod val="50000"/>
            <a:alpha val="50000"/>
          </a:schemeClr>
        </a:solidFill>
      </dgm:spPr>
      <dgm:t>
        <a:bodyPr/>
        <a:lstStyle/>
        <a:p>
          <a:pPr algn="r"/>
          <a:endParaRPr lang="en-US" sz="2400" dirty="0">
            <a:latin typeface="Arial Black" panose="020B0A04020102020204" pitchFamily="34" charset="0"/>
          </a:endParaRPr>
        </a:p>
      </dgm:t>
    </dgm:pt>
    <dgm:pt modelId="{590A9BE3-BDE8-412E-B4E3-2CEA4A2794BE}" type="parTrans" cxnId="{0D9915B4-A73A-4A57-AE54-B3B527DF984A}">
      <dgm:prSet/>
      <dgm:spPr/>
      <dgm:t>
        <a:bodyPr/>
        <a:lstStyle/>
        <a:p>
          <a:endParaRPr lang="en-US"/>
        </a:p>
      </dgm:t>
    </dgm:pt>
    <dgm:pt modelId="{1395AB04-CBFA-4DC3-86E1-6549E3683D75}" type="sibTrans" cxnId="{0D9915B4-A73A-4A57-AE54-B3B527DF984A}">
      <dgm:prSet/>
      <dgm:spPr/>
      <dgm:t>
        <a:bodyPr/>
        <a:lstStyle/>
        <a:p>
          <a:endParaRPr lang="en-US"/>
        </a:p>
      </dgm:t>
    </dgm:pt>
    <dgm:pt modelId="{7347DD56-500A-40DE-9CFB-0D0A17BA82A4}" type="pres">
      <dgm:prSet presAssocID="{8BE8BB68-E7E9-48A1-B970-A212018A6AA0}" presName="Name0" presStyleCnt="0">
        <dgm:presLayoutVars>
          <dgm:dir/>
          <dgm:resizeHandles val="exact"/>
        </dgm:presLayoutVars>
      </dgm:prSet>
      <dgm:spPr/>
    </dgm:pt>
    <dgm:pt modelId="{DF7BE51E-3CEF-4678-9E33-EC41396288A7}" type="pres">
      <dgm:prSet presAssocID="{D4FEC2C0-AF48-4A22-9220-9FCDB9DD5157}" presName="Name5" presStyleLbl="vennNode1" presStyleIdx="0" presStyleCnt="2" custScaleX="98079" custLinFactNeighborX="-34429" custLinFactNeighborY="2449">
        <dgm:presLayoutVars>
          <dgm:bulletEnabled val="1"/>
        </dgm:presLayoutVars>
      </dgm:prSet>
      <dgm:spPr/>
    </dgm:pt>
    <dgm:pt modelId="{8E277A68-7DEE-4997-BFCB-05CCC3D82896}" type="pres">
      <dgm:prSet presAssocID="{7D8CEF54-68CC-4983-83B5-DBBBB54D8483}" presName="space" presStyleCnt="0"/>
      <dgm:spPr/>
    </dgm:pt>
    <dgm:pt modelId="{2B28096E-6822-477D-9A90-8C558A4D2902}" type="pres">
      <dgm:prSet presAssocID="{388287E3-75F1-4273-8762-7F5711A12165}" presName="Name5" presStyleLbl="vennNode1" presStyleIdx="1" presStyleCnt="2" custLinFactNeighborX="10765" custLinFactNeighborY="-63">
        <dgm:presLayoutVars>
          <dgm:bulletEnabled val="1"/>
        </dgm:presLayoutVars>
      </dgm:prSet>
      <dgm:spPr/>
    </dgm:pt>
  </dgm:ptLst>
  <dgm:cxnLst>
    <dgm:cxn modelId="{56276A38-944C-4EA4-B904-9633D0B93685}" type="presOf" srcId="{8BE8BB68-E7E9-48A1-B970-A212018A6AA0}" destId="{7347DD56-500A-40DE-9CFB-0D0A17BA82A4}" srcOrd="0" destOrd="0" presId="urn:microsoft.com/office/officeart/2005/8/layout/venn3"/>
    <dgm:cxn modelId="{0D9915B4-A73A-4A57-AE54-B3B527DF984A}" srcId="{8BE8BB68-E7E9-48A1-B970-A212018A6AA0}" destId="{388287E3-75F1-4273-8762-7F5711A12165}" srcOrd="1" destOrd="0" parTransId="{590A9BE3-BDE8-412E-B4E3-2CEA4A2794BE}" sibTransId="{1395AB04-CBFA-4DC3-86E1-6549E3683D75}"/>
    <dgm:cxn modelId="{AD8BFCC3-0414-414A-A247-BFE2BD7323D5}" type="presOf" srcId="{388287E3-75F1-4273-8762-7F5711A12165}" destId="{2B28096E-6822-477D-9A90-8C558A4D2902}" srcOrd="0" destOrd="0" presId="urn:microsoft.com/office/officeart/2005/8/layout/venn3"/>
    <dgm:cxn modelId="{FC03C2CA-A748-4BD7-8DF0-85971B09EFFE}" type="presOf" srcId="{D4FEC2C0-AF48-4A22-9220-9FCDB9DD5157}" destId="{DF7BE51E-3CEF-4678-9E33-EC41396288A7}" srcOrd="0" destOrd="0" presId="urn:microsoft.com/office/officeart/2005/8/layout/venn3"/>
    <dgm:cxn modelId="{E23000E3-C658-476F-992E-A99B67345FF2}" srcId="{8BE8BB68-E7E9-48A1-B970-A212018A6AA0}" destId="{D4FEC2C0-AF48-4A22-9220-9FCDB9DD5157}" srcOrd="0" destOrd="0" parTransId="{6F1D85F2-7E3D-492E-B97D-72BF0765A355}" sibTransId="{7D8CEF54-68CC-4983-83B5-DBBBB54D8483}"/>
    <dgm:cxn modelId="{3A89CD65-98B1-4CF9-8FB9-6812E3B2F40E}" type="presParOf" srcId="{7347DD56-500A-40DE-9CFB-0D0A17BA82A4}" destId="{DF7BE51E-3CEF-4678-9E33-EC41396288A7}" srcOrd="0" destOrd="0" presId="urn:microsoft.com/office/officeart/2005/8/layout/venn3"/>
    <dgm:cxn modelId="{3B881A34-81F6-4D66-A69C-5DF24316972A}" type="presParOf" srcId="{7347DD56-500A-40DE-9CFB-0D0A17BA82A4}" destId="{8E277A68-7DEE-4997-BFCB-05CCC3D82896}" srcOrd="1" destOrd="0" presId="urn:microsoft.com/office/officeart/2005/8/layout/venn3"/>
    <dgm:cxn modelId="{D79A2DF1-1A91-4B10-982D-B026260B95B9}" type="presParOf" srcId="{7347DD56-500A-40DE-9CFB-0D0A17BA82A4}" destId="{2B28096E-6822-477D-9A90-8C558A4D2902}" srcOrd="2"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BC62DE-B423-4C38-BA40-461BC8F58345}"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E3BE1B8D-E6BF-4788-B268-F8418E5AC965}">
      <dgm:prSet phldrT="[Text]" custT="1"/>
      <dgm:spPr>
        <a:solidFill>
          <a:schemeClr val="accent4">
            <a:lumMod val="60000"/>
            <a:lumOff val="40000"/>
          </a:schemeClr>
        </a:solidFill>
      </dgm:spPr>
      <dgm:t>
        <a:bodyPr/>
        <a:lstStyle/>
        <a:p>
          <a:r>
            <a:rPr lang="en-US" sz="2400" dirty="0">
              <a:solidFill>
                <a:schemeClr val="accent4">
                  <a:lumMod val="50000"/>
                </a:schemeClr>
              </a:solidFill>
              <a:latin typeface="Arial Black" panose="020B0A04020102020204" pitchFamily="34" charset="0"/>
            </a:rPr>
            <a:t>Diet</a:t>
          </a:r>
        </a:p>
      </dgm:t>
    </dgm:pt>
    <dgm:pt modelId="{FE7D1DC2-E783-4E83-8C5E-8738406ED12E}" type="parTrans" cxnId="{8B98EB74-4C93-451B-A852-73CE214F5578}">
      <dgm:prSet/>
      <dgm:spPr/>
      <dgm:t>
        <a:bodyPr/>
        <a:lstStyle/>
        <a:p>
          <a:endParaRPr lang="en-US"/>
        </a:p>
      </dgm:t>
    </dgm:pt>
    <dgm:pt modelId="{16735B2B-ADE4-40DC-A12D-4DF500C3E89A}" type="sibTrans" cxnId="{8B98EB74-4C93-451B-A852-73CE214F5578}">
      <dgm:prSet/>
      <dgm:spPr>
        <a:solidFill>
          <a:schemeClr val="accent4">
            <a:lumMod val="60000"/>
            <a:lumOff val="40000"/>
          </a:schemeClr>
        </a:solidFill>
        <a:ln>
          <a:solidFill>
            <a:schemeClr val="accent2">
              <a:lumMod val="50000"/>
            </a:schemeClr>
          </a:solidFill>
        </a:ln>
      </dgm:spPr>
      <dgm:t>
        <a:bodyPr/>
        <a:lstStyle/>
        <a:p>
          <a:endParaRPr lang="en-US"/>
        </a:p>
      </dgm:t>
    </dgm:pt>
    <dgm:pt modelId="{D520C933-F6FF-4F23-906C-14D13722AD72}">
      <dgm:prSet phldrT="[Text]" custT="1"/>
      <dgm:spPr>
        <a:solidFill>
          <a:schemeClr val="accent4">
            <a:lumMod val="60000"/>
            <a:lumOff val="40000"/>
          </a:schemeClr>
        </a:solidFill>
      </dgm:spPr>
      <dgm:t>
        <a:bodyPr/>
        <a:lstStyle/>
        <a:p>
          <a:r>
            <a:rPr lang="en-US" sz="2400" dirty="0">
              <a:solidFill>
                <a:schemeClr val="accent4">
                  <a:lumMod val="50000"/>
                </a:schemeClr>
              </a:solidFill>
              <a:latin typeface="Arial Black" panose="020B0A04020102020204" pitchFamily="34" charset="0"/>
            </a:rPr>
            <a:t>Habitat</a:t>
          </a:r>
        </a:p>
      </dgm:t>
    </dgm:pt>
    <dgm:pt modelId="{A3D26DE7-CE0F-42C3-8B92-4F8950BDF4E5}" type="parTrans" cxnId="{BEB5E4FF-753E-49E2-9210-49B9EB3474E1}">
      <dgm:prSet/>
      <dgm:spPr/>
      <dgm:t>
        <a:bodyPr/>
        <a:lstStyle/>
        <a:p>
          <a:endParaRPr lang="en-US"/>
        </a:p>
      </dgm:t>
    </dgm:pt>
    <dgm:pt modelId="{FCC3D961-A300-4D6C-A4FF-FCF41DA09C40}" type="sibTrans" cxnId="{BEB5E4FF-753E-49E2-9210-49B9EB3474E1}">
      <dgm:prSet/>
      <dgm:spPr>
        <a:solidFill>
          <a:schemeClr val="accent4">
            <a:lumMod val="60000"/>
            <a:lumOff val="40000"/>
          </a:schemeClr>
        </a:solidFill>
        <a:ln>
          <a:solidFill>
            <a:schemeClr val="accent2">
              <a:lumMod val="50000"/>
            </a:schemeClr>
          </a:solidFill>
        </a:ln>
      </dgm:spPr>
      <dgm:t>
        <a:bodyPr/>
        <a:lstStyle/>
        <a:p>
          <a:endParaRPr lang="en-US"/>
        </a:p>
      </dgm:t>
    </dgm:pt>
    <dgm:pt modelId="{063F7460-293D-4609-A3FC-839E399847DE}">
      <dgm:prSet phldrT="[Text]" custT="1"/>
      <dgm:spPr>
        <a:solidFill>
          <a:schemeClr val="accent4">
            <a:lumMod val="60000"/>
            <a:lumOff val="40000"/>
          </a:schemeClr>
        </a:solidFill>
      </dgm:spPr>
      <dgm:t>
        <a:bodyPr/>
        <a:lstStyle/>
        <a:p>
          <a:r>
            <a:rPr lang="en-US" sz="2400" dirty="0">
              <a:solidFill>
                <a:schemeClr val="accent4">
                  <a:lumMod val="50000"/>
                </a:schemeClr>
              </a:solidFill>
              <a:latin typeface="Arial Black" panose="020B0A04020102020204" pitchFamily="34" charset="0"/>
            </a:rPr>
            <a:t>Activity</a:t>
          </a:r>
        </a:p>
      </dgm:t>
    </dgm:pt>
    <dgm:pt modelId="{76750689-E3EF-42FD-87CC-2074E325F5D7}" type="parTrans" cxnId="{522DDFCB-3F75-461C-BC10-BC4F75768700}">
      <dgm:prSet/>
      <dgm:spPr/>
      <dgm:t>
        <a:bodyPr/>
        <a:lstStyle/>
        <a:p>
          <a:endParaRPr lang="en-US"/>
        </a:p>
      </dgm:t>
    </dgm:pt>
    <dgm:pt modelId="{4A6B6FA5-BE41-4A7A-BB74-065986C7D591}" type="sibTrans" cxnId="{522DDFCB-3F75-461C-BC10-BC4F75768700}">
      <dgm:prSet/>
      <dgm:spPr>
        <a:solidFill>
          <a:schemeClr val="accent4">
            <a:lumMod val="60000"/>
            <a:lumOff val="40000"/>
          </a:schemeClr>
        </a:solidFill>
      </dgm:spPr>
      <dgm:t>
        <a:bodyPr/>
        <a:lstStyle/>
        <a:p>
          <a:endParaRPr lang="en-US"/>
        </a:p>
      </dgm:t>
    </dgm:pt>
    <dgm:pt modelId="{2D11FABD-0230-40C1-8BA9-B13824FBABDB}">
      <dgm:prSet phldrT="[Text]" custT="1"/>
      <dgm:spPr>
        <a:solidFill>
          <a:schemeClr val="accent4">
            <a:lumMod val="60000"/>
            <a:lumOff val="40000"/>
          </a:schemeClr>
        </a:solidFill>
      </dgm:spPr>
      <dgm:t>
        <a:bodyPr/>
        <a:lstStyle/>
        <a:p>
          <a:r>
            <a:rPr lang="en-US" sz="2400" dirty="0">
              <a:solidFill>
                <a:schemeClr val="accent4">
                  <a:lumMod val="50000"/>
                </a:schemeClr>
              </a:solidFill>
              <a:latin typeface="Arial Black" panose="020B0A04020102020204" pitchFamily="34" charset="0"/>
            </a:rPr>
            <a:t>Defense</a:t>
          </a:r>
        </a:p>
      </dgm:t>
    </dgm:pt>
    <dgm:pt modelId="{EF8986A8-68C0-42C9-8E9B-8165E625609C}" type="parTrans" cxnId="{6A71C914-C3F3-47B8-AA5D-95515514B013}">
      <dgm:prSet/>
      <dgm:spPr/>
      <dgm:t>
        <a:bodyPr/>
        <a:lstStyle/>
        <a:p>
          <a:endParaRPr lang="en-US"/>
        </a:p>
      </dgm:t>
    </dgm:pt>
    <dgm:pt modelId="{EC0780FE-8E3E-4249-90BA-0ABF660A0DBD}" type="sibTrans" cxnId="{6A71C914-C3F3-47B8-AA5D-95515514B013}">
      <dgm:prSet/>
      <dgm:spPr>
        <a:solidFill>
          <a:schemeClr val="accent4">
            <a:lumMod val="60000"/>
            <a:lumOff val="40000"/>
          </a:schemeClr>
        </a:solidFill>
        <a:ln>
          <a:solidFill>
            <a:schemeClr val="accent2">
              <a:lumMod val="50000"/>
            </a:schemeClr>
          </a:solidFill>
        </a:ln>
      </dgm:spPr>
      <dgm:t>
        <a:bodyPr/>
        <a:lstStyle/>
        <a:p>
          <a:endParaRPr lang="en-US"/>
        </a:p>
      </dgm:t>
    </dgm:pt>
    <dgm:pt modelId="{F6299547-F25D-403F-A619-A4AD15C1027B}">
      <dgm:prSet phldrT="[Text]" custT="1"/>
      <dgm:spPr>
        <a:solidFill>
          <a:schemeClr val="accent4">
            <a:lumMod val="60000"/>
            <a:lumOff val="40000"/>
          </a:schemeClr>
        </a:solidFill>
      </dgm:spPr>
      <dgm:t>
        <a:bodyPr/>
        <a:lstStyle/>
        <a:p>
          <a:r>
            <a:rPr lang="en-US" sz="2400" dirty="0">
              <a:solidFill>
                <a:schemeClr val="accent4">
                  <a:lumMod val="50000"/>
                </a:schemeClr>
              </a:solidFill>
              <a:latin typeface="Arial Black" panose="020B0A04020102020204" pitchFamily="34" charset="0"/>
            </a:rPr>
            <a:t>Common Features</a:t>
          </a:r>
        </a:p>
      </dgm:t>
    </dgm:pt>
    <dgm:pt modelId="{8935D13B-D811-4802-9895-75D4FAB1DB14}" type="parTrans" cxnId="{77AD5087-69D1-4465-A76D-5DF8CC930A48}">
      <dgm:prSet/>
      <dgm:spPr/>
      <dgm:t>
        <a:bodyPr/>
        <a:lstStyle/>
        <a:p>
          <a:endParaRPr lang="en-US"/>
        </a:p>
      </dgm:t>
    </dgm:pt>
    <dgm:pt modelId="{76D26A37-B678-4C9C-A028-E955983972D3}" type="sibTrans" cxnId="{77AD5087-69D1-4465-A76D-5DF8CC930A48}">
      <dgm:prSet/>
      <dgm:spPr>
        <a:solidFill>
          <a:schemeClr val="accent4">
            <a:lumMod val="60000"/>
            <a:lumOff val="40000"/>
          </a:schemeClr>
        </a:solidFill>
        <a:ln>
          <a:solidFill>
            <a:schemeClr val="accent2">
              <a:lumMod val="50000"/>
            </a:schemeClr>
          </a:solidFill>
        </a:ln>
      </dgm:spPr>
      <dgm:t>
        <a:bodyPr/>
        <a:lstStyle/>
        <a:p>
          <a:endParaRPr lang="en-US"/>
        </a:p>
      </dgm:t>
    </dgm:pt>
    <dgm:pt modelId="{6F299BAD-B442-40A9-B271-012E6BB5D19F}" type="pres">
      <dgm:prSet presAssocID="{C7BC62DE-B423-4C38-BA40-461BC8F58345}" presName="cycle" presStyleCnt="0">
        <dgm:presLayoutVars>
          <dgm:dir/>
          <dgm:resizeHandles val="exact"/>
        </dgm:presLayoutVars>
      </dgm:prSet>
      <dgm:spPr/>
    </dgm:pt>
    <dgm:pt modelId="{C857AA9E-1A9E-4087-A7A4-3AE2DD49CD9D}" type="pres">
      <dgm:prSet presAssocID="{E3BE1B8D-E6BF-4788-B268-F8418E5AC965}" presName="node" presStyleLbl="node1" presStyleIdx="0" presStyleCnt="5" custScaleX="122940" custScaleY="114364">
        <dgm:presLayoutVars>
          <dgm:bulletEnabled val="1"/>
        </dgm:presLayoutVars>
      </dgm:prSet>
      <dgm:spPr/>
    </dgm:pt>
    <dgm:pt modelId="{86483267-0301-4CEE-827A-CA0807D28183}" type="pres">
      <dgm:prSet presAssocID="{E3BE1B8D-E6BF-4788-B268-F8418E5AC965}" presName="spNode" presStyleCnt="0"/>
      <dgm:spPr/>
    </dgm:pt>
    <dgm:pt modelId="{9F052F4A-2063-4079-9AEA-73448927F199}" type="pres">
      <dgm:prSet presAssocID="{16735B2B-ADE4-40DC-A12D-4DF500C3E89A}" presName="sibTrans" presStyleLbl="sibTrans1D1" presStyleIdx="0" presStyleCnt="5"/>
      <dgm:spPr/>
    </dgm:pt>
    <dgm:pt modelId="{D60B020E-914B-4604-AF1A-93CC6AB59365}" type="pres">
      <dgm:prSet presAssocID="{D520C933-F6FF-4F23-906C-14D13722AD72}" presName="node" presStyleLbl="node1" presStyleIdx="1" presStyleCnt="5" custScaleX="122940" custScaleY="114364">
        <dgm:presLayoutVars>
          <dgm:bulletEnabled val="1"/>
        </dgm:presLayoutVars>
      </dgm:prSet>
      <dgm:spPr/>
    </dgm:pt>
    <dgm:pt modelId="{E24FBBC7-1D36-45C3-BE7D-43CDF127DEEC}" type="pres">
      <dgm:prSet presAssocID="{D520C933-F6FF-4F23-906C-14D13722AD72}" presName="spNode" presStyleCnt="0"/>
      <dgm:spPr/>
    </dgm:pt>
    <dgm:pt modelId="{6BBF4599-EFB3-41ED-8A00-E90A7FCE4DCC}" type="pres">
      <dgm:prSet presAssocID="{FCC3D961-A300-4D6C-A4FF-FCF41DA09C40}" presName="sibTrans" presStyleLbl="sibTrans1D1" presStyleIdx="1" presStyleCnt="5"/>
      <dgm:spPr/>
    </dgm:pt>
    <dgm:pt modelId="{65E58134-5C00-44D5-B144-9A40F99D7B74}" type="pres">
      <dgm:prSet presAssocID="{063F7460-293D-4609-A3FC-839E399847DE}" presName="node" presStyleLbl="node1" presStyleIdx="2" presStyleCnt="5" custScaleX="122940" custScaleY="114364">
        <dgm:presLayoutVars>
          <dgm:bulletEnabled val="1"/>
        </dgm:presLayoutVars>
      </dgm:prSet>
      <dgm:spPr/>
    </dgm:pt>
    <dgm:pt modelId="{20AEA85B-117D-46D6-BC51-A85C0026369B}" type="pres">
      <dgm:prSet presAssocID="{063F7460-293D-4609-A3FC-839E399847DE}" presName="spNode" presStyleCnt="0"/>
      <dgm:spPr/>
    </dgm:pt>
    <dgm:pt modelId="{97514565-0E4E-4258-AD1B-083519670DD2}" type="pres">
      <dgm:prSet presAssocID="{4A6B6FA5-BE41-4A7A-BB74-065986C7D591}" presName="sibTrans" presStyleLbl="sibTrans1D1" presStyleIdx="2" presStyleCnt="5"/>
      <dgm:spPr/>
    </dgm:pt>
    <dgm:pt modelId="{D748B655-B181-4B1A-B70E-7CD61F09AC1C}" type="pres">
      <dgm:prSet presAssocID="{2D11FABD-0230-40C1-8BA9-B13824FBABDB}" presName="node" presStyleLbl="node1" presStyleIdx="3" presStyleCnt="5" custScaleX="122940" custScaleY="114364">
        <dgm:presLayoutVars>
          <dgm:bulletEnabled val="1"/>
        </dgm:presLayoutVars>
      </dgm:prSet>
      <dgm:spPr/>
    </dgm:pt>
    <dgm:pt modelId="{268A3D22-86A3-475B-9506-943F57563412}" type="pres">
      <dgm:prSet presAssocID="{2D11FABD-0230-40C1-8BA9-B13824FBABDB}" presName="spNode" presStyleCnt="0"/>
      <dgm:spPr/>
    </dgm:pt>
    <dgm:pt modelId="{5E7F3AC6-C921-4B71-974D-5228C9DD41A1}" type="pres">
      <dgm:prSet presAssocID="{EC0780FE-8E3E-4249-90BA-0ABF660A0DBD}" presName="sibTrans" presStyleLbl="sibTrans1D1" presStyleIdx="3" presStyleCnt="5"/>
      <dgm:spPr/>
    </dgm:pt>
    <dgm:pt modelId="{15F43D85-6BA7-468C-8A75-BFEC0F32C88C}" type="pres">
      <dgm:prSet presAssocID="{F6299547-F25D-403F-A619-A4AD15C1027B}" presName="node" presStyleLbl="node1" presStyleIdx="4" presStyleCnt="5" custScaleX="122940" custScaleY="114364">
        <dgm:presLayoutVars>
          <dgm:bulletEnabled val="1"/>
        </dgm:presLayoutVars>
      </dgm:prSet>
      <dgm:spPr/>
    </dgm:pt>
    <dgm:pt modelId="{BB5CF793-503C-4AC9-A2DB-1D485DA43185}" type="pres">
      <dgm:prSet presAssocID="{F6299547-F25D-403F-A619-A4AD15C1027B}" presName="spNode" presStyleCnt="0"/>
      <dgm:spPr/>
    </dgm:pt>
    <dgm:pt modelId="{06BAA8C2-18F1-40DF-A595-9B6FEE4182F6}" type="pres">
      <dgm:prSet presAssocID="{76D26A37-B678-4C9C-A028-E955983972D3}" presName="sibTrans" presStyleLbl="sibTrans1D1" presStyleIdx="4" presStyleCnt="5"/>
      <dgm:spPr/>
    </dgm:pt>
  </dgm:ptLst>
  <dgm:cxnLst>
    <dgm:cxn modelId="{6A71C914-C3F3-47B8-AA5D-95515514B013}" srcId="{C7BC62DE-B423-4C38-BA40-461BC8F58345}" destId="{2D11FABD-0230-40C1-8BA9-B13824FBABDB}" srcOrd="3" destOrd="0" parTransId="{EF8986A8-68C0-42C9-8E9B-8165E625609C}" sibTransId="{EC0780FE-8E3E-4249-90BA-0ABF660A0DBD}"/>
    <dgm:cxn modelId="{7609CE2D-BA80-473F-81BC-2202667FAC30}" type="presOf" srcId="{4A6B6FA5-BE41-4A7A-BB74-065986C7D591}" destId="{97514565-0E4E-4258-AD1B-083519670DD2}" srcOrd="0" destOrd="0" presId="urn:microsoft.com/office/officeart/2005/8/layout/cycle6"/>
    <dgm:cxn modelId="{4D01FA34-D47D-41DE-A197-47FFC9E124B3}" type="presOf" srcId="{16735B2B-ADE4-40DC-A12D-4DF500C3E89A}" destId="{9F052F4A-2063-4079-9AEA-73448927F199}" srcOrd="0" destOrd="0" presId="urn:microsoft.com/office/officeart/2005/8/layout/cycle6"/>
    <dgm:cxn modelId="{4AD2703C-672D-406A-9547-C261D75A6751}" type="presOf" srcId="{76D26A37-B678-4C9C-A028-E955983972D3}" destId="{06BAA8C2-18F1-40DF-A595-9B6FEE4182F6}" srcOrd="0" destOrd="0" presId="urn:microsoft.com/office/officeart/2005/8/layout/cycle6"/>
    <dgm:cxn modelId="{68948161-F413-48AD-AE5B-EAA8CD92DD97}" type="presOf" srcId="{F6299547-F25D-403F-A619-A4AD15C1027B}" destId="{15F43D85-6BA7-468C-8A75-BFEC0F32C88C}" srcOrd="0" destOrd="0" presId="urn:microsoft.com/office/officeart/2005/8/layout/cycle6"/>
    <dgm:cxn modelId="{8B98EB74-4C93-451B-A852-73CE214F5578}" srcId="{C7BC62DE-B423-4C38-BA40-461BC8F58345}" destId="{E3BE1B8D-E6BF-4788-B268-F8418E5AC965}" srcOrd="0" destOrd="0" parTransId="{FE7D1DC2-E783-4E83-8C5E-8738406ED12E}" sibTransId="{16735B2B-ADE4-40DC-A12D-4DF500C3E89A}"/>
    <dgm:cxn modelId="{FB143880-66AB-43F9-BD5A-F6FF25A3D1B3}" type="presOf" srcId="{FCC3D961-A300-4D6C-A4FF-FCF41DA09C40}" destId="{6BBF4599-EFB3-41ED-8A00-E90A7FCE4DCC}" srcOrd="0" destOrd="0" presId="urn:microsoft.com/office/officeart/2005/8/layout/cycle6"/>
    <dgm:cxn modelId="{77AD5087-69D1-4465-A76D-5DF8CC930A48}" srcId="{C7BC62DE-B423-4C38-BA40-461BC8F58345}" destId="{F6299547-F25D-403F-A619-A4AD15C1027B}" srcOrd="4" destOrd="0" parTransId="{8935D13B-D811-4802-9895-75D4FAB1DB14}" sibTransId="{76D26A37-B678-4C9C-A028-E955983972D3}"/>
    <dgm:cxn modelId="{9BF2509A-E3EC-4D2F-B93B-6EC49102142D}" type="presOf" srcId="{063F7460-293D-4609-A3FC-839E399847DE}" destId="{65E58134-5C00-44D5-B144-9A40F99D7B74}" srcOrd="0" destOrd="0" presId="urn:microsoft.com/office/officeart/2005/8/layout/cycle6"/>
    <dgm:cxn modelId="{561C82AB-EE84-46DE-8933-41919731087C}" type="presOf" srcId="{C7BC62DE-B423-4C38-BA40-461BC8F58345}" destId="{6F299BAD-B442-40A9-B271-012E6BB5D19F}" srcOrd="0" destOrd="0" presId="urn:microsoft.com/office/officeart/2005/8/layout/cycle6"/>
    <dgm:cxn modelId="{17B1D5B1-60BB-475C-BAE9-58732E46D6C1}" type="presOf" srcId="{2D11FABD-0230-40C1-8BA9-B13824FBABDB}" destId="{D748B655-B181-4B1A-B70E-7CD61F09AC1C}" srcOrd="0" destOrd="0" presId="urn:microsoft.com/office/officeart/2005/8/layout/cycle6"/>
    <dgm:cxn modelId="{89FBDDC7-C1C5-4D23-AB79-B3FCF83A2235}" type="presOf" srcId="{D520C933-F6FF-4F23-906C-14D13722AD72}" destId="{D60B020E-914B-4604-AF1A-93CC6AB59365}" srcOrd="0" destOrd="0" presId="urn:microsoft.com/office/officeart/2005/8/layout/cycle6"/>
    <dgm:cxn modelId="{522DDFCB-3F75-461C-BC10-BC4F75768700}" srcId="{C7BC62DE-B423-4C38-BA40-461BC8F58345}" destId="{063F7460-293D-4609-A3FC-839E399847DE}" srcOrd="2" destOrd="0" parTransId="{76750689-E3EF-42FD-87CC-2074E325F5D7}" sibTransId="{4A6B6FA5-BE41-4A7A-BB74-065986C7D591}"/>
    <dgm:cxn modelId="{325312CF-AD40-458B-BC3D-B2336A6AE6D7}" type="presOf" srcId="{EC0780FE-8E3E-4249-90BA-0ABF660A0DBD}" destId="{5E7F3AC6-C921-4B71-974D-5228C9DD41A1}" srcOrd="0" destOrd="0" presId="urn:microsoft.com/office/officeart/2005/8/layout/cycle6"/>
    <dgm:cxn modelId="{86BA7AD0-F610-4C2C-A819-749BE779D4D1}" type="presOf" srcId="{E3BE1B8D-E6BF-4788-B268-F8418E5AC965}" destId="{C857AA9E-1A9E-4087-A7A4-3AE2DD49CD9D}" srcOrd="0" destOrd="0" presId="urn:microsoft.com/office/officeart/2005/8/layout/cycle6"/>
    <dgm:cxn modelId="{BEB5E4FF-753E-49E2-9210-49B9EB3474E1}" srcId="{C7BC62DE-B423-4C38-BA40-461BC8F58345}" destId="{D520C933-F6FF-4F23-906C-14D13722AD72}" srcOrd="1" destOrd="0" parTransId="{A3D26DE7-CE0F-42C3-8B92-4F8950BDF4E5}" sibTransId="{FCC3D961-A300-4D6C-A4FF-FCF41DA09C40}"/>
    <dgm:cxn modelId="{7241177F-0759-4749-9D78-4C059914B8A9}" type="presParOf" srcId="{6F299BAD-B442-40A9-B271-012E6BB5D19F}" destId="{C857AA9E-1A9E-4087-A7A4-3AE2DD49CD9D}" srcOrd="0" destOrd="0" presId="urn:microsoft.com/office/officeart/2005/8/layout/cycle6"/>
    <dgm:cxn modelId="{72B9CFFD-F4D2-4E29-88AC-BA3E6C5113EB}" type="presParOf" srcId="{6F299BAD-B442-40A9-B271-012E6BB5D19F}" destId="{86483267-0301-4CEE-827A-CA0807D28183}" srcOrd="1" destOrd="0" presId="urn:microsoft.com/office/officeart/2005/8/layout/cycle6"/>
    <dgm:cxn modelId="{47A71E21-C13B-47B2-93C4-A5DB8DC9FCC6}" type="presParOf" srcId="{6F299BAD-B442-40A9-B271-012E6BB5D19F}" destId="{9F052F4A-2063-4079-9AEA-73448927F199}" srcOrd="2" destOrd="0" presId="urn:microsoft.com/office/officeart/2005/8/layout/cycle6"/>
    <dgm:cxn modelId="{199ACF44-3ECF-43E9-ABCE-9C304E66F93F}" type="presParOf" srcId="{6F299BAD-B442-40A9-B271-012E6BB5D19F}" destId="{D60B020E-914B-4604-AF1A-93CC6AB59365}" srcOrd="3" destOrd="0" presId="urn:microsoft.com/office/officeart/2005/8/layout/cycle6"/>
    <dgm:cxn modelId="{BCBB7F49-FC7F-482D-BE36-16A114121BE7}" type="presParOf" srcId="{6F299BAD-B442-40A9-B271-012E6BB5D19F}" destId="{E24FBBC7-1D36-45C3-BE7D-43CDF127DEEC}" srcOrd="4" destOrd="0" presId="urn:microsoft.com/office/officeart/2005/8/layout/cycle6"/>
    <dgm:cxn modelId="{314224B3-2FFF-4682-B05C-8896E06920E9}" type="presParOf" srcId="{6F299BAD-B442-40A9-B271-012E6BB5D19F}" destId="{6BBF4599-EFB3-41ED-8A00-E90A7FCE4DCC}" srcOrd="5" destOrd="0" presId="urn:microsoft.com/office/officeart/2005/8/layout/cycle6"/>
    <dgm:cxn modelId="{8F59856D-8407-4B3C-AA82-A24E7B0BB5F2}" type="presParOf" srcId="{6F299BAD-B442-40A9-B271-012E6BB5D19F}" destId="{65E58134-5C00-44D5-B144-9A40F99D7B74}" srcOrd="6" destOrd="0" presId="urn:microsoft.com/office/officeart/2005/8/layout/cycle6"/>
    <dgm:cxn modelId="{58CE681A-5AD6-44D8-B909-30CDEA396321}" type="presParOf" srcId="{6F299BAD-B442-40A9-B271-012E6BB5D19F}" destId="{20AEA85B-117D-46D6-BC51-A85C0026369B}" srcOrd="7" destOrd="0" presId="urn:microsoft.com/office/officeart/2005/8/layout/cycle6"/>
    <dgm:cxn modelId="{C808B53D-B594-4757-9FAF-2E9040828799}" type="presParOf" srcId="{6F299BAD-B442-40A9-B271-012E6BB5D19F}" destId="{97514565-0E4E-4258-AD1B-083519670DD2}" srcOrd="8" destOrd="0" presId="urn:microsoft.com/office/officeart/2005/8/layout/cycle6"/>
    <dgm:cxn modelId="{134C85C1-280B-4F26-95B0-FB18FE7F0118}" type="presParOf" srcId="{6F299BAD-B442-40A9-B271-012E6BB5D19F}" destId="{D748B655-B181-4B1A-B70E-7CD61F09AC1C}" srcOrd="9" destOrd="0" presId="urn:microsoft.com/office/officeart/2005/8/layout/cycle6"/>
    <dgm:cxn modelId="{C14BCF95-D907-4DA8-A269-84A9F4CE6DC9}" type="presParOf" srcId="{6F299BAD-B442-40A9-B271-012E6BB5D19F}" destId="{268A3D22-86A3-475B-9506-943F57563412}" srcOrd="10" destOrd="0" presId="urn:microsoft.com/office/officeart/2005/8/layout/cycle6"/>
    <dgm:cxn modelId="{2C5ED57D-80B0-4DCF-98DC-F1ECBF2C0313}" type="presParOf" srcId="{6F299BAD-B442-40A9-B271-012E6BB5D19F}" destId="{5E7F3AC6-C921-4B71-974D-5228C9DD41A1}" srcOrd="11" destOrd="0" presId="urn:microsoft.com/office/officeart/2005/8/layout/cycle6"/>
    <dgm:cxn modelId="{713A07E2-9A9F-4306-A3FD-7A37E4824A3A}" type="presParOf" srcId="{6F299BAD-B442-40A9-B271-012E6BB5D19F}" destId="{15F43D85-6BA7-468C-8A75-BFEC0F32C88C}" srcOrd="12" destOrd="0" presId="urn:microsoft.com/office/officeart/2005/8/layout/cycle6"/>
    <dgm:cxn modelId="{05837C0D-09A3-4A1A-8DB0-3C83858E9EC3}" type="presParOf" srcId="{6F299BAD-B442-40A9-B271-012E6BB5D19F}" destId="{BB5CF793-503C-4AC9-A2DB-1D485DA43185}" srcOrd="13" destOrd="0" presId="urn:microsoft.com/office/officeart/2005/8/layout/cycle6"/>
    <dgm:cxn modelId="{FAAC59E2-B689-4F4F-8A88-963C410E7014}" type="presParOf" srcId="{6F299BAD-B442-40A9-B271-012E6BB5D19F}" destId="{06BAA8C2-18F1-40DF-A595-9B6FEE4182F6}"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EC2C8A-7D3F-418E-B8F2-E0357BBA312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3E7D575B-B719-4BB7-9D80-AEA0D914A7CA}">
      <dgm:prSet phldrT="[Text]" custT="1"/>
      <dgm:spPr>
        <a:solidFill>
          <a:schemeClr val="accent6">
            <a:lumMod val="75000"/>
          </a:schemeClr>
        </a:solidFill>
        <a:ln>
          <a:solidFill>
            <a:schemeClr val="accent2">
              <a:lumMod val="50000"/>
            </a:schemeClr>
          </a:solidFill>
        </a:ln>
      </dgm:spPr>
      <dgm:t>
        <a:bodyPr/>
        <a:lstStyle/>
        <a:p>
          <a:r>
            <a:rPr lang="en-US" sz="2400" dirty="0">
              <a:solidFill>
                <a:schemeClr val="tx1"/>
              </a:solidFill>
              <a:latin typeface="Arial Black" panose="020B0A04020102020204" pitchFamily="34" charset="0"/>
            </a:rPr>
            <a:t>Rain</a:t>
          </a:r>
          <a:br>
            <a:rPr lang="en-US" sz="2400" dirty="0">
              <a:solidFill>
                <a:schemeClr val="tx1"/>
              </a:solidFill>
              <a:latin typeface="Arial Black" panose="020B0A04020102020204" pitchFamily="34" charset="0"/>
            </a:rPr>
          </a:br>
          <a:r>
            <a:rPr lang="en-US" sz="2400" dirty="0">
              <a:solidFill>
                <a:schemeClr val="tx1"/>
              </a:solidFill>
              <a:latin typeface="Arial Black" panose="020B0A04020102020204" pitchFamily="34" charset="0"/>
            </a:rPr>
            <a:t>Forest</a:t>
          </a:r>
        </a:p>
      </dgm:t>
    </dgm:pt>
    <dgm:pt modelId="{4F16A944-3611-40A5-A32A-6A83A8567252}" type="parTrans" cxnId="{9FB6575E-1BA3-4688-8D0E-7B003DD42BED}">
      <dgm:prSet/>
      <dgm:spPr/>
      <dgm:t>
        <a:bodyPr/>
        <a:lstStyle/>
        <a:p>
          <a:endParaRPr lang="en-US"/>
        </a:p>
      </dgm:t>
    </dgm:pt>
    <dgm:pt modelId="{D9302216-2A95-47DF-B88B-3EBC489231A8}" type="sibTrans" cxnId="{9FB6575E-1BA3-4688-8D0E-7B003DD42BED}">
      <dgm:prSet/>
      <dgm:spPr/>
      <dgm:t>
        <a:bodyPr/>
        <a:lstStyle/>
        <a:p>
          <a:endParaRPr lang="en-US"/>
        </a:p>
      </dgm:t>
    </dgm:pt>
    <dgm:pt modelId="{671F38BE-2BCC-4513-9B01-29E0AFF7FAF9}">
      <dgm:prSet phldrT="[Text]" custT="1"/>
      <dgm:spPr>
        <a:ln>
          <a:solidFill>
            <a:schemeClr val="accent2">
              <a:lumMod val="50000"/>
            </a:schemeClr>
          </a:solidFill>
        </a:ln>
      </dgm:spPr>
      <dgm:t>
        <a:bodyPr/>
        <a:lstStyle/>
        <a:p>
          <a:r>
            <a:rPr lang="en-US" sz="5100" dirty="0">
              <a:solidFill>
                <a:schemeClr val="accent2">
                  <a:lumMod val="50000"/>
                </a:schemeClr>
              </a:solidFill>
            </a:rPr>
            <a:t> </a:t>
          </a:r>
          <a:r>
            <a:rPr lang="en-US" sz="4000" dirty="0">
              <a:solidFill>
                <a:schemeClr val="accent2">
                  <a:lumMod val="50000"/>
                </a:schemeClr>
              </a:solidFill>
              <a:latin typeface="Arial Black" panose="020B0A04020102020204" pitchFamily="34" charset="0"/>
            </a:rPr>
            <a:t>Green Iguana</a:t>
          </a:r>
        </a:p>
      </dgm:t>
    </dgm:pt>
    <dgm:pt modelId="{6F463BB8-9CAE-456B-9A6A-B87B8B020A08}" type="parTrans" cxnId="{64B64A51-6E19-4C90-820F-0492381919D8}">
      <dgm:prSet/>
      <dgm:spPr/>
      <dgm:t>
        <a:bodyPr/>
        <a:lstStyle/>
        <a:p>
          <a:endParaRPr lang="en-US"/>
        </a:p>
      </dgm:t>
    </dgm:pt>
    <dgm:pt modelId="{DCED2056-F554-4729-9B22-156B7FB7CFD5}" type="sibTrans" cxnId="{64B64A51-6E19-4C90-820F-0492381919D8}">
      <dgm:prSet/>
      <dgm:spPr/>
      <dgm:t>
        <a:bodyPr/>
        <a:lstStyle/>
        <a:p>
          <a:endParaRPr lang="en-US"/>
        </a:p>
      </dgm:t>
    </dgm:pt>
    <dgm:pt modelId="{EA4DD372-40B8-4141-B0CB-3BAE2DB85234}">
      <dgm:prSet phldrT="[Text]" custT="1"/>
      <dgm:spPr>
        <a:solidFill>
          <a:schemeClr val="accent6">
            <a:lumMod val="20000"/>
            <a:lumOff val="80000"/>
          </a:schemeClr>
        </a:solidFill>
        <a:ln>
          <a:solidFill>
            <a:schemeClr val="accent2">
              <a:lumMod val="50000"/>
            </a:schemeClr>
          </a:solidFill>
        </a:ln>
      </dgm:spPr>
      <dgm:t>
        <a:bodyPr/>
        <a:lstStyle/>
        <a:p>
          <a:r>
            <a:rPr lang="en-US" sz="2400" dirty="0">
              <a:solidFill>
                <a:schemeClr val="tx1"/>
              </a:solidFill>
              <a:latin typeface="Arial Black" panose="020B0A04020102020204" pitchFamily="34" charset="0"/>
            </a:rPr>
            <a:t>Grass</a:t>
          </a:r>
          <a:br>
            <a:rPr lang="en-US" sz="2400" dirty="0">
              <a:solidFill>
                <a:schemeClr val="tx1"/>
              </a:solidFill>
              <a:latin typeface="Arial Black" panose="020B0A04020102020204" pitchFamily="34" charset="0"/>
            </a:rPr>
          </a:br>
          <a:r>
            <a:rPr lang="en-US" sz="2400" dirty="0">
              <a:solidFill>
                <a:schemeClr val="tx1"/>
              </a:solidFill>
              <a:latin typeface="Arial Black" panose="020B0A04020102020204" pitchFamily="34" charset="0"/>
            </a:rPr>
            <a:t>land</a:t>
          </a:r>
        </a:p>
      </dgm:t>
    </dgm:pt>
    <dgm:pt modelId="{2A29D877-F1D0-41C7-A755-60518925A6F5}" type="parTrans" cxnId="{DDC2A923-3D63-42EA-ACD1-74816F9E91F1}">
      <dgm:prSet/>
      <dgm:spPr/>
      <dgm:t>
        <a:bodyPr/>
        <a:lstStyle/>
        <a:p>
          <a:endParaRPr lang="en-US"/>
        </a:p>
      </dgm:t>
    </dgm:pt>
    <dgm:pt modelId="{FE1D1D95-373F-4258-8A64-EBC1F928FF6C}" type="sibTrans" cxnId="{DDC2A923-3D63-42EA-ACD1-74816F9E91F1}">
      <dgm:prSet/>
      <dgm:spPr/>
      <dgm:t>
        <a:bodyPr/>
        <a:lstStyle/>
        <a:p>
          <a:endParaRPr lang="en-US"/>
        </a:p>
      </dgm:t>
    </dgm:pt>
    <dgm:pt modelId="{8FF80DA5-E7F9-465F-9AA9-3C426707A711}">
      <dgm:prSet phldrT="[Text]" custT="1"/>
      <dgm:spPr>
        <a:ln>
          <a:solidFill>
            <a:schemeClr val="accent2">
              <a:lumMod val="50000"/>
            </a:schemeClr>
          </a:solidFill>
        </a:ln>
      </dgm:spPr>
      <dgm:t>
        <a:bodyPr/>
        <a:lstStyle/>
        <a:p>
          <a:r>
            <a:rPr lang="en-US" sz="4800" dirty="0">
              <a:solidFill>
                <a:schemeClr val="accent2">
                  <a:lumMod val="50000"/>
                </a:schemeClr>
              </a:solidFill>
            </a:rPr>
            <a:t> </a:t>
          </a:r>
          <a:r>
            <a:rPr lang="en-US" sz="4400" dirty="0">
              <a:solidFill>
                <a:schemeClr val="accent2">
                  <a:lumMod val="50000"/>
                </a:schemeClr>
              </a:solidFill>
              <a:latin typeface="Arial Black" panose="020B0A04020102020204" pitchFamily="34" charset="0"/>
            </a:rPr>
            <a:t>Legless Lizard</a:t>
          </a:r>
        </a:p>
      </dgm:t>
    </dgm:pt>
    <dgm:pt modelId="{EE779A00-AD84-48B4-B355-B569DFC11365}" type="parTrans" cxnId="{734A397D-51F7-46B0-B6B7-A585B3DAE60B}">
      <dgm:prSet/>
      <dgm:spPr/>
      <dgm:t>
        <a:bodyPr/>
        <a:lstStyle/>
        <a:p>
          <a:endParaRPr lang="en-US"/>
        </a:p>
      </dgm:t>
    </dgm:pt>
    <dgm:pt modelId="{35D677FE-8F3C-4237-A374-0304D30B51A0}" type="sibTrans" cxnId="{734A397D-51F7-46B0-B6B7-A585B3DAE60B}">
      <dgm:prSet/>
      <dgm:spPr/>
      <dgm:t>
        <a:bodyPr/>
        <a:lstStyle/>
        <a:p>
          <a:endParaRPr lang="en-US"/>
        </a:p>
      </dgm:t>
    </dgm:pt>
    <dgm:pt modelId="{DAB128FF-EBFB-4279-AF11-9B6474DEB4B6}">
      <dgm:prSet phldrT="[Text]" custT="1"/>
      <dgm:spPr>
        <a:ln>
          <a:solidFill>
            <a:schemeClr val="accent2">
              <a:lumMod val="50000"/>
            </a:schemeClr>
          </a:solidFill>
        </a:ln>
      </dgm:spPr>
      <dgm:t>
        <a:bodyPr/>
        <a:lstStyle/>
        <a:p>
          <a:r>
            <a:rPr lang="en-US" sz="4000" dirty="0">
              <a:solidFill>
                <a:schemeClr val="accent2">
                  <a:lumMod val="50000"/>
                </a:schemeClr>
              </a:solidFill>
              <a:latin typeface="Arial Black" panose="020B0A04020102020204" pitchFamily="34" charset="0"/>
            </a:rPr>
            <a:t> Tokay Gecko</a:t>
          </a:r>
        </a:p>
      </dgm:t>
    </dgm:pt>
    <dgm:pt modelId="{956A1E4A-42BD-42EE-ABFD-A2B3BCA836F3}" type="parTrans" cxnId="{A70B3777-CAFC-4C9D-9DD0-536350165344}">
      <dgm:prSet/>
      <dgm:spPr/>
    </dgm:pt>
    <dgm:pt modelId="{E987D210-B348-484A-A7F3-0FD9292F374B}" type="sibTrans" cxnId="{A70B3777-CAFC-4C9D-9DD0-536350165344}">
      <dgm:prSet/>
      <dgm:spPr/>
    </dgm:pt>
    <dgm:pt modelId="{B6B8B7EA-FE2D-4203-9E35-4A81BD46DB88}" type="pres">
      <dgm:prSet presAssocID="{A7EC2C8A-7D3F-418E-B8F2-E0357BBA3122}" presName="linearFlow" presStyleCnt="0">
        <dgm:presLayoutVars>
          <dgm:dir/>
          <dgm:animLvl val="lvl"/>
          <dgm:resizeHandles val="exact"/>
        </dgm:presLayoutVars>
      </dgm:prSet>
      <dgm:spPr/>
    </dgm:pt>
    <dgm:pt modelId="{1C24BB36-7E3D-4B62-B9BF-A0BF758FCD50}" type="pres">
      <dgm:prSet presAssocID="{3E7D575B-B719-4BB7-9D80-AEA0D914A7CA}" presName="composite" presStyleCnt="0"/>
      <dgm:spPr/>
    </dgm:pt>
    <dgm:pt modelId="{5A90AC9F-F46D-4FEC-B42F-A8AE3C2081B6}" type="pres">
      <dgm:prSet presAssocID="{3E7D575B-B719-4BB7-9D80-AEA0D914A7CA}" presName="parentText" presStyleLbl="alignNode1" presStyleIdx="0" presStyleCnt="2">
        <dgm:presLayoutVars>
          <dgm:chMax val="1"/>
          <dgm:bulletEnabled val="1"/>
        </dgm:presLayoutVars>
      </dgm:prSet>
      <dgm:spPr/>
    </dgm:pt>
    <dgm:pt modelId="{33251A50-6D66-4357-9F50-8243D18702E9}" type="pres">
      <dgm:prSet presAssocID="{3E7D575B-B719-4BB7-9D80-AEA0D914A7CA}" presName="descendantText" presStyleLbl="alignAcc1" presStyleIdx="0" presStyleCnt="2">
        <dgm:presLayoutVars>
          <dgm:bulletEnabled val="1"/>
        </dgm:presLayoutVars>
      </dgm:prSet>
      <dgm:spPr/>
    </dgm:pt>
    <dgm:pt modelId="{90328F76-FFA2-40AC-ADF1-BA21F4C1529C}" type="pres">
      <dgm:prSet presAssocID="{D9302216-2A95-47DF-B88B-3EBC489231A8}" presName="sp" presStyleCnt="0"/>
      <dgm:spPr/>
    </dgm:pt>
    <dgm:pt modelId="{53A347D4-D3C8-4402-80F3-F10E73894E20}" type="pres">
      <dgm:prSet presAssocID="{EA4DD372-40B8-4141-B0CB-3BAE2DB85234}" presName="composite" presStyleCnt="0"/>
      <dgm:spPr/>
    </dgm:pt>
    <dgm:pt modelId="{824F88F3-482B-476A-BAF4-E99D14AB5E67}" type="pres">
      <dgm:prSet presAssocID="{EA4DD372-40B8-4141-B0CB-3BAE2DB85234}" presName="parentText" presStyleLbl="alignNode1" presStyleIdx="1" presStyleCnt="2">
        <dgm:presLayoutVars>
          <dgm:chMax val="1"/>
          <dgm:bulletEnabled val="1"/>
        </dgm:presLayoutVars>
      </dgm:prSet>
      <dgm:spPr/>
    </dgm:pt>
    <dgm:pt modelId="{E03BD147-D999-4D04-A809-705126EF5EA0}" type="pres">
      <dgm:prSet presAssocID="{EA4DD372-40B8-4141-B0CB-3BAE2DB85234}" presName="descendantText" presStyleLbl="alignAcc1" presStyleIdx="1" presStyleCnt="2">
        <dgm:presLayoutVars>
          <dgm:bulletEnabled val="1"/>
        </dgm:presLayoutVars>
      </dgm:prSet>
      <dgm:spPr/>
    </dgm:pt>
  </dgm:ptLst>
  <dgm:cxnLst>
    <dgm:cxn modelId="{B3D93D0A-22AD-492A-A662-273ECFB54BB2}" type="presOf" srcId="{DAB128FF-EBFB-4279-AF11-9B6474DEB4B6}" destId="{33251A50-6D66-4357-9F50-8243D18702E9}" srcOrd="0" destOrd="1" presId="urn:microsoft.com/office/officeart/2005/8/layout/chevron2"/>
    <dgm:cxn modelId="{D8DF5D22-F4C6-47A4-B214-0C458008F111}" type="presOf" srcId="{EA4DD372-40B8-4141-B0CB-3BAE2DB85234}" destId="{824F88F3-482B-476A-BAF4-E99D14AB5E67}" srcOrd="0" destOrd="0" presId="urn:microsoft.com/office/officeart/2005/8/layout/chevron2"/>
    <dgm:cxn modelId="{DDC2A923-3D63-42EA-ACD1-74816F9E91F1}" srcId="{A7EC2C8A-7D3F-418E-B8F2-E0357BBA3122}" destId="{EA4DD372-40B8-4141-B0CB-3BAE2DB85234}" srcOrd="1" destOrd="0" parTransId="{2A29D877-F1D0-41C7-A755-60518925A6F5}" sibTransId="{FE1D1D95-373F-4258-8A64-EBC1F928FF6C}"/>
    <dgm:cxn modelId="{022A9725-94C3-4D30-A1DD-1B83AC96A399}" type="presOf" srcId="{8FF80DA5-E7F9-465F-9AA9-3C426707A711}" destId="{E03BD147-D999-4D04-A809-705126EF5EA0}" srcOrd="0" destOrd="0" presId="urn:microsoft.com/office/officeart/2005/8/layout/chevron2"/>
    <dgm:cxn modelId="{9FB6575E-1BA3-4688-8D0E-7B003DD42BED}" srcId="{A7EC2C8A-7D3F-418E-B8F2-E0357BBA3122}" destId="{3E7D575B-B719-4BB7-9D80-AEA0D914A7CA}" srcOrd="0" destOrd="0" parTransId="{4F16A944-3611-40A5-A32A-6A83A8567252}" sibTransId="{D9302216-2A95-47DF-B88B-3EBC489231A8}"/>
    <dgm:cxn modelId="{64B64A51-6E19-4C90-820F-0492381919D8}" srcId="{3E7D575B-B719-4BB7-9D80-AEA0D914A7CA}" destId="{671F38BE-2BCC-4513-9B01-29E0AFF7FAF9}" srcOrd="0" destOrd="0" parTransId="{6F463BB8-9CAE-456B-9A6A-B87B8B020A08}" sibTransId="{DCED2056-F554-4729-9B22-156B7FB7CFD5}"/>
    <dgm:cxn modelId="{A70B3777-CAFC-4C9D-9DD0-536350165344}" srcId="{3E7D575B-B719-4BB7-9D80-AEA0D914A7CA}" destId="{DAB128FF-EBFB-4279-AF11-9B6474DEB4B6}" srcOrd="1" destOrd="0" parTransId="{956A1E4A-42BD-42EE-ABFD-A2B3BCA836F3}" sibTransId="{E987D210-B348-484A-A7F3-0FD9292F374B}"/>
    <dgm:cxn modelId="{734A397D-51F7-46B0-B6B7-A585B3DAE60B}" srcId="{EA4DD372-40B8-4141-B0CB-3BAE2DB85234}" destId="{8FF80DA5-E7F9-465F-9AA9-3C426707A711}" srcOrd="0" destOrd="0" parTransId="{EE779A00-AD84-48B4-B355-B569DFC11365}" sibTransId="{35D677FE-8F3C-4237-A374-0304D30B51A0}"/>
    <dgm:cxn modelId="{86286099-2F73-46AC-8320-D95F0EE87508}" type="presOf" srcId="{671F38BE-2BCC-4513-9B01-29E0AFF7FAF9}" destId="{33251A50-6D66-4357-9F50-8243D18702E9}" srcOrd="0" destOrd="0" presId="urn:microsoft.com/office/officeart/2005/8/layout/chevron2"/>
    <dgm:cxn modelId="{CDA8E6BF-3621-47F5-AA06-5E808EBE69A7}" type="presOf" srcId="{A7EC2C8A-7D3F-418E-B8F2-E0357BBA3122}" destId="{B6B8B7EA-FE2D-4203-9E35-4A81BD46DB88}" srcOrd="0" destOrd="0" presId="urn:microsoft.com/office/officeart/2005/8/layout/chevron2"/>
    <dgm:cxn modelId="{A4F0C8D1-DF6D-44EB-8107-2DD6B9A37EFE}" type="presOf" srcId="{3E7D575B-B719-4BB7-9D80-AEA0D914A7CA}" destId="{5A90AC9F-F46D-4FEC-B42F-A8AE3C2081B6}" srcOrd="0" destOrd="0" presId="urn:microsoft.com/office/officeart/2005/8/layout/chevron2"/>
    <dgm:cxn modelId="{24E71222-1253-444E-A530-E67621813C78}" type="presParOf" srcId="{B6B8B7EA-FE2D-4203-9E35-4A81BD46DB88}" destId="{1C24BB36-7E3D-4B62-B9BF-A0BF758FCD50}" srcOrd="0" destOrd="0" presId="urn:microsoft.com/office/officeart/2005/8/layout/chevron2"/>
    <dgm:cxn modelId="{6F229282-4B62-48F5-BD46-29BB530E95B5}" type="presParOf" srcId="{1C24BB36-7E3D-4B62-B9BF-A0BF758FCD50}" destId="{5A90AC9F-F46D-4FEC-B42F-A8AE3C2081B6}" srcOrd="0" destOrd="0" presId="urn:microsoft.com/office/officeart/2005/8/layout/chevron2"/>
    <dgm:cxn modelId="{28BAE8C9-4D19-4F14-8603-83B095705925}" type="presParOf" srcId="{1C24BB36-7E3D-4B62-B9BF-A0BF758FCD50}" destId="{33251A50-6D66-4357-9F50-8243D18702E9}" srcOrd="1" destOrd="0" presId="urn:microsoft.com/office/officeart/2005/8/layout/chevron2"/>
    <dgm:cxn modelId="{44CDCC61-1EE7-4A15-910E-0194AB35C0A2}" type="presParOf" srcId="{B6B8B7EA-FE2D-4203-9E35-4A81BD46DB88}" destId="{90328F76-FFA2-40AC-ADF1-BA21F4C1529C}" srcOrd="1" destOrd="0" presId="urn:microsoft.com/office/officeart/2005/8/layout/chevron2"/>
    <dgm:cxn modelId="{3258AA0B-20D1-4867-80E4-1D532123EAA8}" type="presParOf" srcId="{B6B8B7EA-FE2D-4203-9E35-4A81BD46DB88}" destId="{53A347D4-D3C8-4402-80F3-F10E73894E20}" srcOrd="2" destOrd="0" presId="urn:microsoft.com/office/officeart/2005/8/layout/chevron2"/>
    <dgm:cxn modelId="{39C92848-299F-44D2-B0B3-3BAF6EFDC496}" type="presParOf" srcId="{53A347D4-D3C8-4402-80F3-F10E73894E20}" destId="{824F88F3-482B-476A-BAF4-E99D14AB5E67}" srcOrd="0" destOrd="0" presId="urn:microsoft.com/office/officeart/2005/8/layout/chevron2"/>
    <dgm:cxn modelId="{C8203526-2C9F-4545-B827-1BA670AFEC59}" type="presParOf" srcId="{53A347D4-D3C8-4402-80F3-F10E73894E20}" destId="{E03BD147-D999-4D04-A809-705126EF5EA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BC62DE-B423-4C38-BA40-461BC8F58345}"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E3BE1B8D-E6BF-4788-B268-F8418E5AC965}">
      <dgm:prSet phldrT="[Text]" custT="1"/>
      <dgm:spPr>
        <a:solidFill>
          <a:schemeClr val="accent4">
            <a:lumMod val="60000"/>
            <a:lumOff val="40000"/>
          </a:schemeClr>
        </a:solidFill>
      </dgm:spPr>
      <dgm:t>
        <a:bodyPr/>
        <a:lstStyle/>
        <a:p>
          <a:r>
            <a:rPr lang="en-US" sz="2400" dirty="0">
              <a:solidFill>
                <a:schemeClr val="accent4">
                  <a:lumMod val="50000"/>
                </a:schemeClr>
              </a:solidFill>
              <a:latin typeface="Arial Black" panose="020B0A04020102020204" pitchFamily="34" charset="0"/>
            </a:rPr>
            <a:t>Diet</a:t>
          </a:r>
        </a:p>
      </dgm:t>
    </dgm:pt>
    <dgm:pt modelId="{FE7D1DC2-E783-4E83-8C5E-8738406ED12E}" type="parTrans" cxnId="{8B98EB74-4C93-451B-A852-73CE214F5578}">
      <dgm:prSet/>
      <dgm:spPr/>
      <dgm:t>
        <a:bodyPr/>
        <a:lstStyle/>
        <a:p>
          <a:endParaRPr lang="en-US"/>
        </a:p>
      </dgm:t>
    </dgm:pt>
    <dgm:pt modelId="{16735B2B-ADE4-40DC-A12D-4DF500C3E89A}" type="sibTrans" cxnId="{8B98EB74-4C93-451B-A852-73CE214F5578}">
      <dgm:prSet/>
      <dgm:spPr>
        <a:solidFill>
          <a:schemeClr val="accent4">
            <a:lumMod val="60000"/>
            <a:lumOff val="40000"/>
          </a:schemeClr>
        </a:solidFill>
        <a:ln>
          <a:solidFill>
            <a:schemeClr val="accent2">
              <a:lumMod val="50000"/>
            </a:schemeClr>
          </a:solidFill>
        </a:ln>
      </dgm:spPr>
      <dgm:t>
        <a:bodyPr/>
        <a:lstStyle/>
        <a:p>
          <a:endParaRPr lang="en-US"/>
        </a:p>
      </dgm:t>
    </dgm:pt>
    <dgm:pt modelId="{D520C933-F6FF-4F23-906C-14D13722AD72}">
      <dgm:prSet phldrT="[Text]" custT="1"/>
      <dgm:spPr>
        <a:solidFill>
          <a:schemeClr val="accent4">
            <a:lumMod val="60000"/>
            <a:lumOff val="40000"/>
          </a:schemeClr>
        </a:solidFill>
      </dgm:spPr>
      <dgm:t>
        <a:bodyPr/>
        <a:lstStyle/>
        <a:p>
          <a:r>
            <a:rPr lang="en-US" sz="2400" dirty="0">
              <a:solidFill>
                <a:schemeClr val="accent4">
                  <a:lumMod val="50000"/>
                </a:schemeClr>
              </a:solidFill>
              <a:latin typeface="Arial Black" panose="020B0A04020102020204" pitchFamily="34" charset="0"/>
            </a:rPr>
            <a:t>Habitat</a:t>
          </a:r>
        </a:p>
      </dgm:t>
    </dgm:pt>
    <dgm:pt modelId="{A3D26DE7-CE0F-42C3-8B92-4F8950BDF4E5}" type="parTrans" cxnId="{BEB5E4FF-753E-49E2-9210-49B9EB3474E1}">
      <dgm:prSet/>
      <dgm:spPr/>
      <dgm:t>
        <a:bodyPr/>
        <a:lstStyle/>
        <a:p>
          <a:endParaRPr lang="en-US"/>
        </a:p>
      </dgm:t>
    </dgm:pt>
    <dgm:pt modelId="{FCC3D961-A300-4D6C-A4FF-FCF41DA09C40}" type="sibTrans" cxnId="{BEB5E4FF-753E-49E2-9210-49B9EB3474E1}">
      <dgm:prSet/>
      <dgm:spPr>
        <a:solidFill>
          <a:schemeClr val="accent4">
            <a:lumMod val="60000"/>
            <a:lumOff val="40000"/>
          </a:schemeClr>
        </a:solidFill>
        <a:ln>
          <a:solidFill>
            <a:schemeClr val="accent2">
              <a:lumMod val="50000"/>
            </a:schemeClr>
          </a:solidFill>
        </a:ln>
      </dgm:spPr>
      <dgm:t>
        <a:bodyPr/>
        <a:lstStyle/>
        <a:p>
          <a:endParaRPr lang="en-US"/>
        </a:p>
      </dgm:t>
    </dgm:pt>
    <dgm:pt modelId="{063F7460-293D-4609-A3FC-839E399847DE}">
      <dgm:prSet phldrT="[Text]" custT="1"/>
      <dgm:spPr>
        <a:solidFill>
          <a:schemeClr val="accent4">
            <a:lumMod val="60000"/>
            <a:lumOff val="40000"/>
          </a:schemeClr>
        </a:solidFill>
      </dgm:spPr>
      <dgm:t>
        <a:bodyPr/>
        <a:lstStyle/>
        <a:p>
          <a:r>
            <a:rPr lang="en-US" sz="2400" dirty="0">
              <a:solidFill>
                <a:schemeClr val="accent4">
                  <a:lumMod val="50000"/>
                </a:schemeClr>
              </a:solidFill>
              <a:latin typeface="Arial Black" panose="020B0A04020102020204" pitchFamily="34" charset="0"/>
            </a:rPr>
            <a:t>Activity</a:t>
          </a:r>
        </a:p>
      </dgm:t>
    </dgm:pt>
    <dgm:pt modelId="{76750689-E3EF-42FD-87CC-2074E325F5D7}" type="parTrans" cxnId="{522DDFCB-3F75-461C-BC10-BC4F75768700}">
      <dgm:prSet/>
      <dgm:spPr/>
      <dgm:t>
        <a:bodyPr/>
        <a:lstStyle/>
        <a:p>
          <a:endParaRPr lang="en-US"/>
        </a:p>
      </dgm:t>
    </dgm:pt>
    <dgm:pt modelId="{4A6B6FA5-BE41-4A7A-BB74-065986C7D591}" type="sibTrans" cxnId="{522DDFCB-3F75-461C-BC10-BC4F75768700}">
      <dgm:prSet/>
      <dgm:spPr>
        <a:solidFill>
          <a:schemeClr val="accent4">
            <a:lumMod val="60000"/>
            <a:lumOff val="40000"/>
          </a:schemeClr>
        </a:solidFill>
      </dgm:spPr>
      <dgm:t>
        <a:bodyPr/>
        <a:lstStyle/>
        <a:p>
          <a:endParaRPr lang="en-US"/>
        </a:p>
      </dgm:t>
    </dgm:pt>
    <dgm:pt modelId="{2D11FABD-0230-40C1-8BA9-B13824FBABDB}">
      <dgm:prSet phldrT="[Text]" custT="1"/>
      <dgm:spPr>
        <a:solidFill>
          <a:schemeClr val="accent4">
            <a:lumMod val="60000"/>
            <a:lumOff val="40000"/>
          </a:schemeClr>
        </a:solidFill>
      </dgm:spPr>
      <dgm:t>
        <a:bodyPr/>
        <a:lstStyle/>
        <a:p>
          <a:r>
            <a:rPr lang="en-US" sz="2400" dirty="0">
              <a:solidFill>
                <a:schemeClr val="accent4">
                  <a:lumMod val="50000"/>
                </a:schemeClr>
              </a:solidFill>
              <a:latin typeface="Arial Black" panose="020B0A04020102020204" pitchFamily="34" charset="0"/>
            </a:rPr>
            <a:t>Defense</a:t>
          </a:r>
        </a:p>
      </dgm:t>
    </dgm:pt>
    <dgm:pt modelId="{EF8986A8-68C0-42C9-8E9B-8165E625609C}" type="parTrans" cxnId="{6A71C914-C3F3-47B8-AA5D-95515514B013}">
      <dgm:prSet/>
      <dgm:spPr/>
      <dgm:t>
        <a:bodyPr/>
        <a:lstStyle/>
        <a:p>
          <a:endParaRPr lang="en-US"/>
        </a:p>
      </dgm:t>
    </dgm:pt>
    <dgm:pt modelId="{EC0780FE-8E3E-4249-90BA-0ABF660A0DBD}" type="sibTrans" cxnId="{6A71C914-C3F3-47B8-AA5D-95515514B013}">
      <dgm:prSet/>
      <dgm:spPr>
        <a:solidFill>
          <a:schemeClr val="accent4">
            <a:lumMod val="60000"/>
            <a:lumOff val="40000"/>
          </a:schemeClr>
        </a:solidFill>
        <a:ln>
          <a:solidFill>
            <a:schemeClr val="accent2">
              <a:lumMod val="50000"/>
            </a:schemeClr>
          </a:solidFill>
        </a:ln>
      </dgm:spPr>
      <dgm:t>
        <a:bodyPr/>
        <a:lstStyle/>
        <a:p>
          <a:endParaRPr lang="en-US"/>
        </a:p>
      </dgm:t>
    </dgm:pt>
    <dgm:pt modelId="{F6299547-F25D-403F-A619-A4AD15C1027B}">
      <dgm:prSet phldrT="[Text]" custT="1"/>
      <dgm:spPr>
        <a:solidFill>
          <a:schemeClr val="accent4">
            <a:lumMod val="60000"/>
            <a:lumOff val="40000"/>
          </a:schemeClr>
        </a:solidFill>
      </dgm:spPr>
      <dgm:t>
        <a:bodyPr/>
        <a:lstStyle/>
        <a:p>
          <a:r>
            <a:rPr lang="en-US" sz="2400" dirty="0">
              <a:solidFill>
                <a:schemeClr val="accent4">
                  <a:lumMod val="50000"/>
                </a:schemeClr>
              </a:solidFill>
              <a:latin typeface="Arial Black" panose="020B0A04020102020204" pitchFamily="34" charset="0"/>
            </a:rPr>
            <a:t>Common Features</a:t>
          </a:r>
        </a:p>
      </dgm:t>
    </dgm:pt>
    <dgm:pt modelId="{8935D13B-D811-4802-9895-75D4FAB1DB14}" type="parTrans" cxnId="{77AD5087-69D1-4465-A76D-5DF8CC930A48}">
      <dgm:prSet/>
      <dgm:spPr/>
      <dgm:t>
        <a:bodyPr/>
        <a:lstStyle/>
        <a:p>
          <a:endParaRPr lang="en-US"/>
        </a:p>
      </dgm:t>
    </dgm:pt>
    <dgm:pt modelId="{76D26A37-B678-4C9C-A028-E955983972D3}" type="sibTrans" cxnId="{77AD5087-69D1-4465-A76D-5DF8CC930A48}">
      <dgm:prSet/>
      <dgm:spPr>
        <a:solidFill>
          <a:schemeClr val="accent4">
            <a:lumMod val="60000"/>
            <a:lumOff val="40000"/>
          </a:schemeClr>
        </a:solidFill>
        <a:ln>
          <a:solidFill>
            <a:schemeClr val="accent2">
              <a:lumMod val="50000"/>
            </a:schemeClr>
          </a:solidFill>
        </a:ln>
      </dgm:spPr>
      <dgm:t>
        <a:bodyPr/>
        <a:lstStyle/>
        <a:p>
          <a:endParaRPr lang="en-US"/>
        </a:p>
      </dgm:t>
    </dgm:pt>
    <dgm:pt modelId="{6F299BAD-B442-40A9-B271-012E6BB5D19F}" type="pres">
      <dgm:prSet presAssocID="{C7BC62DE-B423-4C38-BA40-461BC8F58345}" presName="cycle" presStyleCnt="0">
        <dgm:presLayoutVars>
          <dgm:dir/>
          <dgm:resizeHandles val="exact"/>
        </dgm:presLayoutVars>
      </dgm:prSet>
      <dgm:spPr/>
    </dgm:pt>
    <dgm:pt modelId="{C857AA9E-1A9E-4087-A7A4-3AE2DD49CD9D}" type="pres">
      <dgm:prSet presAssocID="{E3BE1B8D-E6BF-4788-B268-F8418E5AC965}" presName="node" presStyleLbl="node1" presStyleIdx="0" presStyleCnt="5" custScaleX="122940" custScaleY="114364">
        <dgm:presLayoutVars>
          <dgm:bulletEnabled val="1"/>
        </dgm:presLayoutVars>
      </dgm:prSet>
      <dgm:spPr/>
    </dgm:pt>
    <dgm:pt modelId="{86483267-0301-4CEE-827A-CA0807D28183}" type="pres">
      <dgm:prSet presAssocID="{E3BE1B8D-E6BF-4788-B268-F8418E5AC965}" presName="spNode" presStyleCnt="0"/>
      <dgm:spPr/>
    </dgm:pt>
    <dgm:pt modelId="{9F052F4A-2063-4079-9AEA-73448927F199}" type="pres">
      <dgm:prSet presAssocID="{16735B2B-ADE4-40DC-A12D-4DF500C3E89A}" presName="sibTrans" presStyleLbl="sibTrans1D1" presStyleIdx="0" presStyleCnt="5"/>
      <dgm:spPr/>
    </dgm:pt>
    <dgm:pt modelId="{D60B020E-914B-4604-AF1A-93CC6AB59365}" type="pres">
      <dgm:prSet presAssocID="{D520C933-F6FF-4F23-906C-14D13722AD72}" presName="node" presStyleLbl="node1" presStyleIdx="1" presStyleCnt="5" custScaleX="122940" custScaleY="114364">
        <dgm:presLayoutVars>
          <dgm:bulletEnabled val="1"/>
        </dgm:presLayoutVars>
      </dgm:prSet>
      <dgm:spPr/>
    </dgm:pt>
    <dgm:pt modelId="{E24FBBC7-1D36-45C3-BE7D-43CDF127DEEC}" type="pres">
      <dgm:prSet presAssocID="{D520C933-F6FF-4F23-906C-14D13722AD72}" presName="spNode" presStyleCnt="0"/>
      <dgm:spPr/>
    </dgm:pt>
    <dgm:pt modelId="{6BBF4599-EFB3-41ED-8A00-E90A7FCE4DCC}" type="pres">
      <dgm:prSet presAssocID="{FCC3D961-A300-4D6C-A4FF-FCF41DA09C40}" presName="sibTrans" presStyleLbl="sibTrans1D1" presStyleIdx="1" presStyleCnt="5"/>
      <dgm:spPr/>
    </dgm:pt>
    <dgm:pt modelId="{65E58134-5C00-44D5-B144-9A40F99D7B74}" type="pres">
      <dgm:prSet presAssocID="{063F7460-293D-4609-A3FC-839E399847DE}" presName="node" presStyleLbl="node1" presStyleIdx="2" presStyleCnt="5" custScaleX="122940" custScaleY="114364">
        <dgm:presLayoutVars>
          <dgm:bulletEnabled val="1"/>
        </dgm:presLayoutVars>
      </dgm:prSet>
      <dgm:spPr/>
    </dgm:pt>
    <dgm:pt modelId="{20AEA85B-117D-46D6-BC51-A85C0026369B}" type="pres">
      <dgm:prSet presAssocID="{063F7460-293D-4609-A3FC-839E399847DE}" presName="spNode" presStyleCnt="0"/>
      <dgm:spPr/>
    </dgm:pt>
    <dgm:pt modelId="{97514565-0E4E-4258-AD1B-083519670DD2}" type="pres">
      <dgm:prSet presAssocID="{4A6B6FA5-BE41-4A7A-BB74-065986C7D591}" presName="sibTrans" presStyleLbl="sibTrans1D1" presStyleIdx="2" presStyleCnt="5"/>
      <dgm:spPr/>
    </dgm:pt>
    <dgm:pt modelId="{D748B655-B181-4B1A-B70E-7CD61F09AC1C}" type="pres">
      <dgm:prSet presAssocID="{2D11FABD-0230-40C1-8BA9-B13824FBABDB}" presName="node" presStyleLbl="node1" presStyleIdx="3" presStyleCnt="5" custScaleX="122940" custScaleY="114364">
        <dgm:presLayoutVars>
          <dgm:bulletEnabled val="1"/>
        </dgm:presLayoutVars>
      </dgm:prSet>
      <dgm:spPr/>
    </dgm:pt>
    <dgm:pt modelId="{268A3D22-86A3-475B-9506-943F57563412}" type="pres">
      <dgm:prSet presAssocID="{2D11FABD-0230-40C1-8BA9-B13824FBABDB}" presName="spNode" presStyleCnt="0"/>
      <dgm:spPr/>
    </dgm:pt>
    <dgm:pt modelId="{5E7F3AC6-C921-4B71-974D-5228C9DD41A1}" type="pres">
      <dgm:prSet presAssocID="{EC0780FE-8E3E-4249-90BA-0ABF660A0DBD}" presName="sibTrans" presStyleLbl="sibTrans1D1" presStyleIdx="3" presStyleCnt="5"/>
      <dgm:spPr/>
    </dgm:pt>
    <dgm:pt modelId="{15F43D85-6BA7-468C-8A75-BFEC0F32C88C}" type="pres">
      <dgm:prSet presAssocID="{F6299547-F25D-403F-A619-A4AD15C1027B}" presName="node" presStyleLbl="node1" presStyleIdx="4" presStyleCnt="5" custScaleX="122940" custScaleY="114364">
        <dgm:presLayoutVars>
          <dgm:bulletEnabled val="1"/>
        </dgm:presLayoutVars>
      </dgm:prSet>
      <dgm:spPr/>
    </dgm:pt>
    <dgm:pt modelId="{BB5CF793-503C-4AC9-A2DB-1D485DA43185}" type="pres">
      <dgm:prSet presAssocID="{F6299547-F25D-403F-A619-A4AD15C1027B}" presName="spNode" presStyleCnt="0"/>
      <dgm:spPr/>
    </dgm:pt>
    <dgm:pt modelId="{06BAA8C2-18F1-40DF-A595-9B6FEE4182F6}" type="pres">
      <dgm:prSet presAssocID="{76D26A37-B678-4C9C-A028-E955983972D3}" presName="sibTrans" presStyleLbl="sibTrans1D1" presStyleIdx="4" presStyleCnt="5"/>
      <dgm:spPr/>
    </dgm:pt>
  </dgm:ptLst>
  <dgm:cxnLst>
    <dgm:cxn modelId="{C93F9C09-84E8-410F-81AB-B8FB6938E7BD}" type="presOf" srcId="{D520C933-F6FF-4F23-906C-14D13722AD72}" destId="{D60B020E-914B-4604-AF1A-93CC6AB59365}" srcOrd="0" destOrd="0" presId="urn:microsoft.com/office/officeart/2005/8/layout/cycle6"/>
    <dgm:cxn modelId="{6A71C914-C3F3-47B8-AA5D-95515514B013}" srcId="{C7BC62DE-B423-4C38-BA40-461BC8F58345}" destId="{2D11FABD-0230-40C1-8BA9-B13824FBABDB}" srcOrd="3" destOrd="0" parTransId="{EF8986A8-68C0-42C9-8E9B-8165E625609C}" sibTransId="{EC0780FE-8E3E-4249-90BA-0ABF660A0DBD}"/>
    <dgm:cxn modelId="{AB85E31E-963D-4C20-A454-E971BC83F2B5}" type="presOf" srcId="{EC0780FE-8E3E-4249-90BA-0ABF660A0DBD}" destId="{5E7F3AC6-C921-4B71-974D-5228C9DD41A1}" srcOrd="0" destOrd="0" presId="urn:microsoft.com/office/officeart/2005/8/layout/cycle6"/>
    <dgm:cxn modelId="{9973023A-F440-494A-ADE6-7E6EA34A53AB}" type="presOf" srcId="{063F7460-293D-4609-A3FC-839E399847DE}" destId="{65E58134-5C00-44D5-B144-9A40F99D7B74}" srcOrd="0" destOrd="0" presId="urn:microsoft.com/office/officeart/2005/8/layout/cycle6"/>
    <dgm:cxn modelId="{8B98EB74-4C93-451B-A852-73CE214F5578}" srcId="{C7BC62DE-B423-4C38-BA40-461BC8F58345}" destId="{E3BE1B8D-E6BF-4788-B268-F8418E5AC965}" srcOrd="0" destOrd="0" parTransId="{FE7D1DC2-E783-4E83-8C5E-8738406ED12E}" sibTransId="{16735B2B-ADE4-40DC-A12D-4DF500C3E89A}"/>
    <dgm:cxn modelId="{77AD5087-69D1-4465-A76D-5DF8CC930A48}" srcId="{C7BC62DE-B423-4C38-BA40-461BC8F58345}" destId="{F6299547-F25D-403F-A619-A4AD15C1027B}" srcOrd="4" destOrd="0" parTransId="{8935D13B-D811-4802-9895-75D4FAB1DB14}" sibTransId="{76D26A37-B678-4C9C-A028-E955983972D3}"/>
    <dgm:cxn modelId="{B66F89A7-2567-4A44-87CB-B4CF4D286131}" type="presOf" srcId="{F6299547-F25D-403F-A619-A4AD15C1027B}" destId="{15F43D85-6BA7-468C-8A75-BFEC0F32C88C}" srcOrd="0" destOrd="0" presId="urn:microsoft.com/office/officeart/2005/8/layout/cycle6"/>
    <dgm:cxn modelId="{758FA7B6-4B8F-4643-991A-9FD21B52CD1A}" type="presOf" srcId="{16735B2B-ADE4-40DC-A12D-4DF500C3E89A}" destId="{9F052F4A-2063-4079-9AEA-73448927F199}" srcOrd="0" destOrd="0" presId="urn:microsoft.com/office/officeart/2005/8/layout/cycle6"/>
    <dgm:cxn modelId="{A8E6C0BD-3CC5-4385-A385-B198B9B9461C}" type="presOf" srcId="{C7BC62DE-B423-4C38-BA40-461BC8F58345}" destId="{6F299BAD-B442-40A9-B271-012E6BB5D19F}" srcOrd="0" destOrd="0" presId="urn:microsoft.com/office/officeart/2005/8/layout/cycle6"/>
    <dgm:cxn modelId="{741AFAC9-7FAF-4AF9-85B0-14E131C8EE96}" type="presOf" srcId="{2D11FABD-0230-40C1-8BA9-B13824FBABDB}" destId="{D748B655-B181-4B1A-B70E-7CD61F09AC1C}" srcOrd="0" destOrd="0" presId="urn:microsoft.com/office/officeart/2005/8/layout/cycle6"/>
    <dgm:cxn modelId="{719471CB-DEDC-4D2B-9C39-7C8C7E655BB9}" type="presOf" srcId="{4A6B6FA5-BE41-4A7A-BB74-065986C7D591}" destId="{97514565-0E4E-4258-AD1B-083519670DD2}" srcOrd="0" destOrd="0" presId="urn:microsoft.com/office/officeart/2005/8/layout/cycle6"/>
    <dgm:cxn modelId="{522DDFCB-3F75-461C-BC10-BC4F75768700}" srcId="{C7BC62DE-B423-4C38-BA40-461BC8F58345}" destId="{063F7460-293D-4609-A3FC-839E399847DE}" srcOrd="2" destOrd="0" parTransId="{76750689-E3EF-42FD-87CC-2074E325F5D7}" sibTransId="{4A6B6FA5-BE41-4A7A-BB74-065986C7D591}"/>
    <dgm:cxn modelId="{7E4DEACF-DDA5-4931-96C1-B7AA56746A69}" type="presOf" srcId="{E3BE1B8D-E6BF-4788-B268-F8418E5AC965}" destId="{C857AA9E-1A9E-4087-A7A4-3AE2DD49CD9D}" srcOrd="0" destOrd="0" presId="urn:microsoft.com/office/officeart/2005/8/layout/cycle6"/>
    <dgm:cxn modelId="{5BAA1ADA-DE33-4510-AB8D-71EF1A52DCC9}" type="presOf" srcId="{76D26A37-B678-4C9C-A028-E955983972D3}" destId="{06BAA8C2-18F1-40DF-A595-9B6FEE4182F6}" srcOrd="0" destOrd="0" presId="urn:microsoft.com/office/officeart/2005/8/layout/cycle6"/>
    <dgm:cxn modelId="{F705F0FC-6D6E-4DF4-A351-CA8D0BDDCD38}" type="presOf" srcId="{FCC3D961-A300-4D6C-A4FF-FCF41DA09C40}" destId="{6BBF4599-EFB3-41ED-8A00-E90A7FCE4DCC}" srcOrd="0" destOrd="0" presId="urn:microsoft.com/office/officeart/2005/8/layout/cycle6"/>
    <dgm:cxn modelId="{BEB5E4FF-753E-49E2-9210-49B9EB3474E1}" srcId="{C7BC62DE-B423-4C38-BA40-461BC8F58345}" destId="{D520C933-F6FF-4F23-906C-14D13722AD72}" srcOrd="1" destOrd="0" parTransId="{A3D26DE7-CE0F-42C3-8B92-4F8950BDF4E5}" sibTransId="{FCC3D961-A300-4D6C-A4FF-FCF41DA09C40}"/>
    <dgm:cxn modelId="{A1BEDA41-33FA-4EA3-BDA1-639D76907F95}" type="presParOf" srcId="{6F299BAD-B442-40A9-B271-012E6BB5D19F}" destId="{C857AA9E-1A9E-4087-A7A4-3AE2DD49CD9D}" srcOrd="0" destOrd="0" presId="urn:microsoft.com/office/officeart/2005/8/layout/cycle6"/>
    <dgm:cxn modelId="{A4969F78-3D7E-4175-BD5D-4FB35CCD1002}" type="presParOf" srcId="{6F299BAD-B442-40A9-B271-012E6BB5D19F}" destId="{86483267-0301-4CEE-827A-CA0807D28183}" srcOrd="1" destOrd="0" presId="urn:microsoft.com/office/officeart/2005/8/layout/cycle6"/>
    <dgm:cxn modelId="{3B3B9CCD-2E0B-41DF-B93F-1CE623BD3D82}" type="presParOf" srcId="{6F299BAD-B442-40A9-B271-012E6BB5D19F}" destId="{9F052F4A-2063-4079-9AEA-73448927F199}" srcOrd="2" destOrd="0" presId="urn:microsoft.com/office/officeart/2005/8/layout/cycle6"/>
    <dgm:cxn modelId="{952163C0-7A31-4887-B70D-3C005FB674C6}" type="presParOf" srcId="{6F299BAD-B442-40A9-B271-012E6BB5D19F}" destId="{D60B020E-914B-4604-AF1A-93CC6AB59365}" srcOrd="3" destOrd="0" presId="urn:microsoft.com/office/officeart/2005/8/layout/cycle6"/>
    <dgm:cxn modelId="{D8FC9997-6037-4003-AD71-58E80DE43442}" type="presParOf" srcId="{6F299BAD-B442-40A9-B271-012E6BB5D19F}" destId="{E24FBBC7-1D36-45C3-BE7D-43CDF127DEEC}" srcOrd="4" destOrd="0" presId="urn:microsoft.com/office/officeart/2005/8/layout/cycle6"/>
    <dgm:cxn modelId="{AC8C3FD9-8547-4BD3-A982-02272B340640}" type="presParOf" srcId="{6F299BAD-B442-40A9-B271-012E6BB5D19F}" destId="{6BBF4599-EFB3-41ED-8A00-E90A7FCE4DCC}" srcOrd="5" destOrd="0" presId="urn:microsoft.com/office/officeart/2005/8/layout/cycle6"/>
    <dgm:cxn modelId="{62AF70ED-C8DB-474D-A0C8-A24C06D49D73}" type="presParOf" srcId="{6F299BAD-B442-40A9-B271-012E6BB5D19F}" destId="{65E58134-5C00-44D5-B144-9A40F99D7B74}" srcOrd="6" destOrd="0" presId="urn:microsoft.com/office/officeart/2005/8/layout/cycle6"/>
    <dgm:cxn modelId="{012AECF7-E03D-43EF-8DE2-D437EC83B05B}" type="presParOf" srcId="{6F299BAD-B442-40A9-B271-012E6BB5D19F}" destId="{20AEA85B-117D-46D6-BC51-A85C0026369B}" srcOrd="7" destOrd="0" presId="urn:microsoft.com/office/officeart/2005/8/layout/cycle6"/>
    <dgm:cxn modelId="{C2AB7D51-6970-4DA3-908A-D6DC479FEE4B}" type="presParOf" srcId="{6F299BAD-B442-40A9-B271-012E6BB5D19F}" destId="{97514565-0E4E-4258-AD1B-083519670DD2}" srcOrd="8" destOrd="0" presId="urn:microsoft.com/office/officeart/2005/8/layout/cycle6"/>
    <dgm:cxn modelId="{436E1332-E7D5-43D3-A2C0-0A43050472EE}" type="presParOf" srcId="{6F299BAD-B442-40A9-B271-012E6BB5D19F}" destId="{D748B655-B181-4B1A-B70E-7CD61F09AC1C}" srcOrd="9" destOrd="0" presId="urn:microsoft.com/office/officeart/2005/8/layout/cycle6"/>
    <dgm:cxn modelId="{98CB56B5-C9A2-498B-B3F0-6406394789E7}" type="presParOf" srcId="{6F299BAD-B442-40A9-B271-012E6BB5D19F}" destId="{268A3D22-86A3-475B-9506-943F57563412}" srcOrd="10" destOrd="0" presId="urn:microsoft.com/office/officeart/2005/8/layout/cycle6"/>
    <dgm:cxn modelId="{6049B973-7BF8-45F3-AC52-2C588E49DC35}" type="presParOf" srcId="{6F299BAD-B442-40A9-B271-012E6BB5D19F}" destId="{5E7F3AC6-C921-4B71-974D-5228C9DD41A1}" srcOrd="11" destOrd="0" presId="urn:microsoft.com/office/officeart/2005/8/layout/cycle6"/>
    <dgm:cxn modelId="{CB5FFB25-2E2E-434E-AE93-C3E2F4D89233}" type="presParOf" srcId="{6F299BAD-B442-40A9-B271-012E6BB5D19F}" destId="{15F43D85-6BA7-468C-8A75-BFEC0F32C88C}" srcOrd="12" destOrd="0" presId="urn:microsoft.com/office/officeart/2005/8/layout/cycle6"/>
    <dgm:cxn modelId="{5B1EFB52-4AE2-4A72-967C-C937F64157DC}" type="presParOf" srcId="{6F299BAD-B442-40A9-B271-012E6BB5D19F}" destId="{BB5CF793-503C-4AC9-A2DB-1D485DA43185}" srcOrd="13" destOrd="0" presId="urn:microsoft.com/office/officeart/2005/8/layout/cycle6"/>
    <dgm:cxn modelId="{B4C0A616-7708-4A50-AA01-AF91CD95AFA8}" type="presParOf" srcId="{6F299BAD-B442-40A9-B271-012E6BB5D19F}" destId="{06BAA8C2-18F1-40DF-A595-9B6FEE4182F6}"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BC62DE-B423-4C38-BA40-461BC8F58345}"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E3BE1B8D-E6BF-4788-B268-F8418E5AC965}">
      <dgm:prSet phldrT="[Text]" custT="1"/>
      <dgm:spPr>
        <a:solidFill>
          <a:schemeClr val="accent4">
            <a:lumMod val="60000"/>
            <a:lumOff val="40000"/>
          </a:schemeClr>
        </a:solidFill>
      </dgm:spPr>
      <dgm:t>
        <a:bodyPr/>
        <a:lstStyle/>
        <a:p>
          <a:r>
            <a:rPr lang="en-US" sz="2400" dirty="0">
              <a:solidFill>
                <a:schemeClr val="accent4">
                  <a:lumMod val="50000"/>
                </a:schemeClr>
              </a:solidFill>
              <a:latin typeface="Arial Black" panose="020B0A04020102020204" pitchFamily="34" charset="0"/>
            </a:rPr>
            <a:t>Diet</a:t>
          </a:r>
        </a:p>
      </dgm:t>
    </dgm:pt>
    <dgm:pt modelId="{FE7D1DC2-E783-4E83-8C5E-8738406ED12E}" type="parTrans" cxnId="{8B98EB74-4C93-451B-A852-73CE214F5578}">
      <dgm:prSet/>
      <dgm:spPr/>
      <dgm:t>
        <a:bodyPr/>
        <a:lstStyle/>
        <a:p>
          <a:endParaRPr lang="en-US"/>
        </a:p>
      </dgm:t>
    </dgm:pt>
    <dgm:pt modelId="{16735B2B-ADE4-40DC-A12D-4DF500C3E89A}" type="sibTrans" cxnId="{8B98EB74-4C93-451B-A852-73CE214F5578}">
      <dgm:prSet/>
      <dgm:spPr>
        <a:solidFill>
          <a:schemeClr val="accent4">
            <a:lumMod val="60000"/>
            <a:lumOff val="40000"/>
          </a:schemeClr>
        </a:solidFill>
        <a:ln>
          <a:solidFill>
            <a:schemeClr val="accent2">
              <a:lumMod val="50000"/>
            </a:schemeClr>
          </a:solidFill>
        </a:ln>
      </dgm:spPr>
      <dgm:t>
        <a:bodyPr/>
        <a:lstStyle/>
        <a:p>
          <a:endParaRPr lang="en-US"/>
        </a:p>
      </dgm:t>
    </dgm:pt>
    <dgm:pt modelId="{D520C933-F6FF-4F23-906C-14D13722AD72}">
      <dgm:prSet phldrT="[Text]" custT="1"/>
      <dgm:spPr>
        <a:solidFill>
          <a:schemeClr val="accent4">
            <a:lumMod val="60000"/>
            <a:lumOff val="40000"/>
          </a:schemeClr>
        </a:solidFill>
      </dgm:spPr>
      <dgm:t>
        <a:bodyPr/>
        <a:lstStyle/>
        <a:p>
          <a:r>
            <a:rPr lang="en-US" sz="2400" dirty="0">
              <a:solidFill>
                <a:schemeClr val="accent4">
                  <a:lumMod val="50000"/>
                </a:schemeClr>
              </a:solidFill>
              <a:latin typeface="Arial Black" panose="020B0A04020102020204" pitchFamily="34" charset="0"/>
            </a:rPr>
            <a:t>Habitat</a:t>
          </a:r>
        </a:p>
      </dgm:t>
    </dgm:pt>
    <dgm:pt modelId="{A3D26DE7-CE0F-42C3-8B92-4F8950BDF4E5}" type="parTrans" cxnId="{BEB5E4FF-753E-49E2-9210-49B9EB3474E1}">
      <dgm:prSet/>
      <dgm:spPr/>
      <dgm:t>
        <a:bodyPr/>
        <a:lstStyle/>
        <a:p>
          <a:endParaRPr lang="en-US"/>
        </a:p>
      </dgm:t>
    </dgm:pt>
    <dgm:pt modelId="{FCC3D961-A300-4D6C-A4FF-FCF41DA09C40}" type="sibTrans" cxnId="{BEB5E4FF-753E-49E2-9210-49B9EB3474E1}">
      <dgm:prSet/>
      <dgm:spPr>
        <a:solidFill>
          <a:schemeClr val="accent4">
            <a:lumMod val="60000"/>
            <a:lumOff val="40000"/>
          </a:schemeClr>
        </a:solidFill>
        <a:ln>
          <a:solidFill>
            <a:schemeClr val="accent2">
              <a:lumMod val="50000"/>
            </a:schemeClr>
          </a:solidFill>
        </a:ln>
      </dgm:spPr>
      <dgm:t>
        <a:bodyPr/>
        <a:lstStyle/>
        <a:p>
          <a:endParaRPr lang="en-US"/>
        </a:p>
      </dgm:t>
    </dgm:pt>
    <dgm:pt modelId="{063F7460-293D-4609-A3FC-839E399847DE}">
      <dgm:prSet phldrT="[Text]" custT="1"/>
      <dgm:spPr>
        <a:solidFill>
          <a:schemeClr val="accent4">
            <a:lumMod val="60000"/>
            <a:lumOff val="40000"/>
          </a:schemeClr>
        </a:solidFill>
      </dgm:spPr>
      <dgm:t>
        <a:bodyPr/>
        <a:lstStyle/>
        <a:p>
          <a:r>
            <a:rPr lang="en-US" sz="2400" dirty="0">
              <a:solidFill>
                <a:schemeClr val="accent4">
                  <a:lumMod val="50000"/>
                </a:schemeClr>
              </a:solidFill>
              <a:latin typeface="Arial Black" panose="020B0A04020102020204" pitchFamily="34" charset="0"/>
            </a:rPr>
            <a:t>Activity</a:t>
          </a:r>
        </a:p>
      </dgm:t>
    </dgm:pt>
    <dgm:pt modelId="{76750689-E3EF-42FD-87CC-2074E325F5D7}" type="parTrans" cxnId="{522DDFCB-3F75-461C-BC10-BC4F75768700}">
      <dgm:prSet/>
      <dgm:spPr/>
      <dgm:t>
        <a:bodyPr/>
        <a:lstStyle/>
        <a:p>
          <a:endParaRPr lang="en-US"/>
        </a:p>
      </dgm:t>
    </dgm:pt>
    <dgm:pt modelId="{4A6B6FA5-BE41-4A7A-BB74-065986C7D591}" type="sibTrans" cxnId="{522DDFCB-3F75-461C-BC10-BC4F75768700}">
      <dgm:prSet/>
      <dgm:spPr>
        <a:solidFill>
          <a:schemeClr val="accent4">
            <a:lumMod val="60000"/>
            <a:lumOff val="40000"/>
          </a:schemeClr>
        </a:solidFill>
      </dgm:spPr>
      <dgm:t>
        <a:bodyPr/>
        <a:lstStyle/>
        <a:p>
          <a:endParaRPr lang="en-US"/>
        </a:p>
      </dgm:t>
    </dgm:pt>
    <dgm:pt modelId="{2D11FABD-0230-40C1-8BA9-B13824FBABDB}">
      <dgm:prSet phldrT="[Text]" custT="1"/>
      <dgm:spPr>
        <a:solidFill>
          <a:schemeClr val="accent4">
            <a:lumMod val="60000"/>
            <a:lumOff val="40000"/>
          </a:schemeClr>
        </a:solidFill>
      </dgm:spPr>
      <dgm:t>
        <a:bodyPr/>
        <a:lstStyle/>
        <a:p>
          <a:r>
            <a:rPr lang="en-US" sz="2400" dirty="0">
              <a:solidFill>
                <a:schemeClr val="accent4">
                  <a:lumMod val="50000"/>
                </a:schemeClr>
              </a:solidFill>
              <a:latin typeface="Arial Black" panose="020B0A04020102020204" pitchFamily="34" charset="0"/>
            </a:rPr>
            <a:t>Defense</a:t>
          </a:r>
        </a:p>
      </dgm:t>
    </dgm:pt>
    <dgm:pt modelId="{EF8986A8-68C0-42C9-8E9B-8165E625609C}" type="parTrans" cxnId="{6A71C914-C3F3-47B8-AA5D-95515514B013}">
      <dgm:prSet/>
      <dgm:spPr/>
      <dgm:t>
        <a:bodyPr/>
        <a:lstStyle/>
        <a:p>
          <a:endParaRPr lang="en-US"/>
        </a:p>
      </dgm:t>
    </dgm:pt>
    <dgm:pt modelId="{EC0780FE-8E3E-4249-90BA-0ABF660A0DBD}" type="sibTrans" cxnId="{6A71C914-C3F3-47B8-AA5D-95515514B013}">
      <dgm:prSet/>
      <dgm:spPr>
        <a:solidFill>
          <a:schemeClr val="accent4">
            <a:lumMod val="60000"/>
            <a:lumOff val="40000"/>
          </a:schemeClr>
        </a:solidFill>
        <a:ln>
          <a:solidFill>
            <a:schemeClr val="accent2">
              <a:lumMod val="50000"/>
            </a:schemeClr>
          </a:solidFill>
        </a:ln>
      </dgm:spPr>
      <dgm:t>
        <a:bodyPr/>
        <a:lstStyle/>
        <a:p>
          <a:endParaRPr lang="en-US"/>
        </a:p>
      </dgm:t>
    </dgm:pt>
    <dgm:pt modelId="{F6299547-F25D-403F-A619-A4AD15C1027B}">
      <dgm:prSet phldrT="[Text]" custT="1"/>
      <dgm:spPr>
        <a:solidFill>
          <a:schemeClr val="accent4">
            <a:lumMod val="60000"/>
            <a:lumOff val="40000"/>
          </a:schemeClr>
        </a:solidFill>
      </dgm:spPr>
      <dgm:t>
        <a:bodyPr/>
        <a:lstStyle/>
        <a:p>
          <a:r>
            <a:rPr lang="en-US" sz="2400" dirty="0">
              <a:solidFill>
                <a:schemeClr val="accent4">
                  <a:lumMod val="50000"/>
                </a:schemeClr>
              </a:solidFill>
              <a:latin typeface="Arial Black" panose="020B0A04020102020204" pitchFamily="34" charset="0"/>
            </a:rPr>
            <a:t>Common Features</a:t>
          </a:r>
        </a:p>
      </dgm:t>
    </dgm:pt>
    <dgm:pt modelId="{8935D13B-D811-4802-9895-75D4FAB1DB14}" type="parTrans" cxnId="{77AD5087-69D1-4465-A76D-5DF8CC930A48}">
      <dgm:prSet/>
      <dgm:spPr/>
      <dgm:t>
        <a:bodyPr/>
        <a:lstStyle/>
        <a:p>
          <a:endParaRPr lang="en-US"/>
        </a:p>
      </dgm:t>
    </dgm:pt>
    <dgm:pt modelId="{76D26A37-B678-4C9C-A028-E955983972D3}" type="sibTrans" cxnId="{77AD5087-69D1-4465-A76D-5DF8CC930A48}">
      <dgm:prSet/>
      <dgm:spPr>
        <a:solidFill>
          <a:schemeClr val="accent4">
            <a:lumMod val="60000"/>
            <a:lumOff val="40000"/>
          </a:schemeClr>
        </a:solidFill>
        <a:ln>
          <a:solidFill>
            <a:schemeClr val="accent2">
              <a:lumMod val="50000"/>
            </a:schemeClr>
          </a:solidFill>
        </a:ln>
      </dgm:spPr>
      <dgm:t>
        <a:bodyPr/>
        <a:lstStyle/>
        <a:p>
          <a:endParaRPr lang="en-US"/>
        </a:p>
      </dgm:t>
    </dgm:pt>
    <dgm:pt modelId="{6F299BAD-B442-40A9-B271-012E6BB5D19F}" type="pres">
      <dgm:prSet presAssocID="{C7BC62DE-B423-4C38-BA40-461BC8F58345}" presName="cycle" presStyleCnt="0">
        <dgm:presLayoutVars>
          <dgm:dir/>
          <dgm:resizeHandles val="exact"/>
        </dgm:presLayoutVars>
      </dgm:prSet>
      <dgm:spPr/>
    </dgm:pt>
    <dgm:pt modelId="{C857AA9E-1A9E-4087-A7A4-3AE2DD49CD9D}" type="pres">
      <dgm:prSet presAssocID="{E3BE1B8D-E6BF-4788-B268-F8418E5AC965}" presName="node" presStyleLbl="node1" presStyleIdx="0" presStyleCnt="5" custScaleX="122940" custScaleY="114364">
        <dgm:presLayoutVars>
          <dgm:bulletEnabled val="1"/>
        </dgm:presLayoutVars>
      </dgm:prSet>
      <dgm:spPr/>
    </dgm:pt>
    <dgm:pt modelId="{86483267-0301-4CEE-827A-CA0807D28183}" type="pres">
      <dgm:prSet presAssocID="{E3BE1B8D-E6BF-4788-B268-F8418E5AC965}" presName="spNode" presStyleCnt="0"/>
      <dgm:spPr/>
    </dgm:pt>
    <dgm:pt modelId="{9F052F4A-2063-4079-9AEA-73448927F199}" type="pres">
      <dgm:prSet presAssocID="{16735B2B-ADE4-40DC-A12D-4DF500C3E89A}" presName="sibTrans" presStyleLbl="sibTrans1D1" presStyleIdx="0" presStyleCnt="5"/>
      <dgm:spPr/>
    </dgm:pt>
    <dgm:pt modelId="{D60B020E-914B-4604-AF1A-93CC6AB59365}" type="pres">
      <dgm:prSet presAssocID="{D520C933-F6FF-4F23-906C-14D13722AD72}" presName="node" presStyleLbl="node1" presStyleIdx="1" presStyleCnt="5" custScaleX="122940" custScaleY="114364">
        <dgm:presLayoutVars>
          <dgm:bulletEnabled val="1"/>
        </dgm:presLayoutVars>
      </dgm:prSet>
      <dgm:spPr/>
    </dgm:pt>
    <dgm:pt modelId="{E24FBBC7-1D36-45C3-BE7D-43CDF127DEEC}" type="pres">
      <dgm:prSet presAssocID="{D520C933-F6FF-4F23-906C-14D13722AD72}" presName="spNode" presStyleCnt="0"/>
      <dgm:spPr/>
    </dgm:pt>
    <dgm:pt modelId="{6BBF4599-EFB3-41ED-8A00-E90A7FCE4DCC}" type="pres">
      <dgm:prSet presAssocID="{FCC3D961-A300-4D6C-A4FF-FCF41DA09C40}" presName="sibTrans" presStyleLbl="sibTrans1D1" presStyleIdx="1" presStyleCnt="5"/>
      <dgm:spPr/>
    </dgm:pt>
    <dgm:pt modelId="{65E58134-5C00-44D5-B144-9A40F99D7B74}" type="pres">
      <dgm:prSet presAssocID="{063F7460-293D-4609-A3FC-839E399847DE}" presName="node" presStyleLbl="node1" presStyleIdx="2" presStyleCnt="5" custScaleX="122940" custScaleY="114364">
        <dgm:presLayoutVars>
          <dgm:bulletEnabled val="1"/>
        </dgm:presLayoutVars>
      </dgm:prSet>
      <dgm:spPr/>
    </dgm:pt>
    <dgm:pt modelId="{20AEA85B-117D-46D6-BC51-A85C0026369B}" type="pres">
      <dgm:prSet presAssocID="{063F7460-293D-4609-A3FC-839E399847DE}" presName="spNode" presStyleCnt="0"/>
      <dgm:spPr/>
    </dgm:pt>
    <dgm:pt modelId="{97514565-0E4E-4258-AD1B-083519670DD2}" type="pres">
      <dgm:prSet presAssocID="{4A6B6FA5-BE41-4A7A-BB74-065986C7D591}" presName="sibTrans" presStyleLbl="sibTrans1D1" presStyleIdx="2" presStyleCnt="5"/>
      <dgm:spPr/>
    </dgm:pt>
    <dgm:pt modelId="{D748B655-B181-4B1A-B70E-7CD61F09AC1C}" type="pres">
      <dgm:prSet presAssocID="{2D11FABD-0230-40C1-8BA9-B13824FBABDB}" presName="node" presStyleLbl="node1" presStyleIdx="3" presStyleCnt="5" custScaleX="122940" custScaleY="114364">
        <dgm:presLayoutVars>
          <dgm:bulletEnabled val="1"/>
        </dgm:presLayoutVars>
      </dgm:prSet>
      <dgm:spPr/>
    </dgm:pt>
    <dgm:pt modelId="{268A3D22-86A3-475B-9506-943F57563412}" type="pres">
      <dgm:prSet presAssocID="{2D11FABD-0230-40C1-8BA9-B13824FBABDB}" presName="spNode" presStyleCnt="0"/>
      <dgm:spPr/>
    </dgm:pt>
    <dgm:pt modelId="{5E7F3AC6-C921-4B71-974D-5228C9DD41A1}" type="pres">
      <dgm:prSet presAssocID="{EC0780FE-8E3E-4249-90BA-0ABF660A0DBD}" presName="sibTrans" presStyleLbl="sibTrans1D1" presStyleIdx="3" presStyleCnt="5"/>
      <dgm:spPr/>
    </dgm:pt>
    <dgm:pt modelId="{15F43D85-6BA7-468C-8A75-BFEC0F32C88C}" type="pres">
      <dgm:prSet presAssocID="{F6299547-F25D-403F-A619-A4AD15C1027B}" presName="node" presStyleLbl="node1" presStyleIdx="4" presStyleCnt="5" custScaleX="122940" custScaleY="114364">
        <dgm:presLayoutVars>
          <dgm:bulletEnabled val="1"/>
        </dgm:presLayoutVars>
      </dgm:prSet>
      <dgm:spPr/>
    </dgm:pt>
    <dgm:pt modelId="{BB5CF793-503C-4AC9-A2DB-1D485DA43185}" type="pres">
      <dgm:prSet presAssocID="{F6299547-F25D-403F-A619-A4AD15C1027B}" presName="spNode" presStyleCnt="0"/>
      <dgm:spPr/>
    </dgm:pt>
    <dgm:pt modelId="{06BAA8C2-18F1-40DF-A595-9B6FEE4182F6}" type="pres">
      <dgm:prSet presAssocID="{76D26A37-B678-4C9C-A028-E955983972D3}" presName="sibTrans" presStyleLbl="sibTrans1D1" presStyleIdx="4" presStyleCnt="5"/>
      <dgm:spPr/>
    </dgm:pt>
  </dgm:ptLst>
  <dgm:cxnLst>
    <dgm:cxn modelId="{6A71C914-C3F3-47B8-AA5D-95515514B013}" srcId="{C7BC62DE-B423-4C38-BA40-461BC8F58345}" destId="{2D11FABD-0230-40C1-8BA9-B13824FBABDB}" srcOrd="3" destOrd="0" parTransId="{EF8986A8-68C0-42C9-8E9B-8165E625609C}" sibTransId="{EC0780FE-8E3E-4249-90BA-0ABF660A0DBD}"/>
    <dgm:cxn modelId="{B1855A33-EBEE-4A03-9991-BA5D9A4C7E01}" type="presOf" srcId="{2D11FABD-0230-40C1-8BA9-B13824FBABDB}" destId="{D748B655-B181-4B1A-B70E-7CD61F09AC1C}" srcOrd="0" destOrd="0" presId="urn:microsoft.com/office/officeart/2005/8/layout/cycle6"/>
    <dgm:cxn modelId="{CFDE5938-1AFB-4D02-8F40-8C1B73ADC762}" type="presOf" srcId="{EC0780FE-8E3E-4249-90BA-0ABF660A0DBD}" destId="{5E7F3AC6-C921-4B71-974D-5228C9DD41A1}" srcOrd="0" destOrd="0" presId="urn:microsoft.com/office/officeart/2005/8/layout/cycle6"/>
    <dgm:cxn modelId="{73D1644E-BA7A-4B2A-B6C7-01F291BE4308}" type="presOf" srcId="{E3BE1B8D-E6BF-4788-B268-F8418E5AC965}" destId="{C857AA9E-1A9E-4087-A7A4-3AE2DD49CD9D}" srcOrd="0" destOrd="0" presId="urn:microsoft.com/office/officeart/2005/8/layout/cycle6"/>
    <dgm:cxn modelId="{A3246C6E-D040-46B7-91C5-20902A5722E7}" type="presOf" srcId="{16735B2B-ADE4-40DC-A12D-4DF500C3E89A}" destId="{9F052F4A-2063-4079-9AEA-73448927F199}" srcOrd="0" destOrd="0" presId="urn:microsoft.com/office/officeart/2005/8/layout/cycle6"/>
    <dgm:cxn modelId="{8B98EB74-4C93-451B-A852-73CE214F5578}" srcId="{C7BC62DE-B423-4C38-BA40-461BC8F58345}" destId="{E3BE1B8D-E6BF-4788-B268-F8418E5AC965}" srcOrd="0" destOrd="0" parTransId="{FE7D1DC2-E783-4E83-8C5E-8738406ED12E}" sibTransId="{16735B2B-ADE4-40DC-A12D-4DF500C3E89A}"/>
    <dgm:cxn modelId="{E53A2C55-51F2-4406-91BA-DF0D87AE706D}" type="presOf" srcId="{4A6B6FA5-BE41-4A7A-BB74-065986C7D591}" destId="{97514565-0E4E-4258-AD1B-083519670DD2}" srcOrd="0" destOrd="0" presId="urn:microsoft.com/office/officeart/2005/8/layout/cycle6"/>
    <dgm:cxn modelId="{03F47278-2634-4ED7-B61A-67453C51A8DB}" type="presOf" srcId="{C7BC62DE-B423-4C38-BA40-461BC8F58345}" destId="{6F299BAD-B442-40A9-B271-012E6BB5D19F}" srcOrd="0" destOrd="0" presId="urn:microsoft.com/office/officeart/2005/8/layout/cycle6"/>
    <dgm:cxn modelId="{77AD5087-69D1-4465-A76D-5DF8CC930A48}" srcId="{C7BC62DE-B423-4C38-BA40-461BC8F58345}" destId="{F6299547-F25D-403F-A619-A4AD15C1027B}" srcOrd="4" destOrd="0" parTransId="{8935D13B-D811-4802-9895-75D4FAB1DB14}" sibTransId="{76D26A37-B678-4C9C-A028-E955983972D3}"/>
    <dgm:cxn modelId="{7A26CE8B-BF55-4864-A75B-92DE2F7E3093}" type="presOf" srcId="{F6299547-F25D-403F-A619-A4AD15C1027B}" destId="{15F43D85-6BA7-468C-8A75-BFEC0F32C88C}" srcOrd="0" destOrd="0" presId="urn:microsoft.com/office/officeart/2005/8/layout/cycle6"/>
    <dgm:cxn modelId="{7EF364BB-1D5B-4778-81E4-CB25BFEECF46}" type="presOf" srcId="{063F7460-293D-4609-A3FC-839E399847DE}" destId="{65E58134-5C00-44D5-B144-9A40F99D7B74}" srcOrd="0" destOrd="0" presId="urn:microsoft.com/office/officeart/2005/8/layout/cycle6"/>
    <dgm:cxn modelId="{6D3428CB-ADA6-49D2-BA9D-0C98B263BCAE}" type="presOf" srcId="{76D26A37-B678-4C9C-A028-E955983972D3}" destId="{06BAA8C2-18F1-40DF-A595-9B6FEE4182F6}" srcOrd="0" destOrd="0" presId="urn:microsoft.com/office/officeart/2005/8/layout/cycle6"/>
    <dgm:cxn modelId="{522DDFCB-3F75-461C-BC10-BC4F75768700}" srcId="{C7BC62DE-B423-4C38-BA40-461BC8F58345}" destId="{063F7460-293D-4609-A3FC-839E399847DE}" srcOrd="2" destOrd="0" parTransId="{76750689-E3EF-42FD-87CC-2074E325F5D7}" sibTransId="{4A6B6FA5-BE41-4A7A-BB74-065986C7D591}"/>
    <dgm:cxn modelId="{4E5B1FE5-21B6-4F0A-9966-C20DE3489EA8}" type="presOf" srcId="{D520C933-F6FF-4F23-906C-14D13722AD72}" destId="{D60B020E-914B-4604-AF1A-93CC6AB59365}" srcOrd="0" destOrd="0" presId="urn:microsoft.com/office/officeart/2005/8/layout/cycle6"/>
    <dgm:cxn modelId="{02A53BEB-253A-4B7B-908F-6C3BC99EAC64}" type="presOf" srcId="{FCC3D961-A300-4D6C-A4FF-FCF41DA09C40}" destId="{6BBF4599-EFB3-41ED-8A00-E90A7FCE4DCC}" srcOrd="0" destOrd="0" presId="urn:microsoft.com/office/officeart/2005/8/layout/cycle6"/>
    <dgm:cxn modelId="{BEB5E4FF-753E-49E2-9210-49B9EB3474E1}" srcId="{C7BC62DE-B423-4C38-BA40-461BC8F58345}" destId="{D520C933-F6FF-4F23-906C-14D13722AD72}" srcOrd="1" destOrd="0" parTransId="{A3D26DE7-CE0F-42C3-8B92-4F8950BDF4E5}" sibTransId="{FCC3D961-A300-4D6C-A4FF-FCF41DA09C40}"/>
    <dgm:cxn modelId="{20EF21AF-5557-46D5-AC9B-5D66A883D4A0}" type="presParOf" srcId="{6F299BAD-B442-40A9-B271-012E6BB5D19F}" destId="{C857AA9E-1A9E-4087-A7A4-3AE2DD49CD9D}" srcOrd="0" destOrd="0" presId="urn:microsoft.com/office/officeart/2005/8/layout/cycle6"/>
    <dgm:cxn modelId="{AFFF7A04-E657-4875-821C-EC292CB89F8B}" type="presParOf" srcId="{6F299BAD-B442-40A9-B271-012E6BB5D19F}" destId="{86483267-0301-4CEE-827A-CA0807D28183}" srcOrd="1" destOrd="0" presId="urn:microsoft.com/office/officeart/2005/8/layout/cycle6"/>
    <dgm:cxn modelId="{F795FC33-1297-49DD-B289-E1EBE63A60BD}" type="presParOf" srcId="{6F299BAD-B442-40A9-B271-012E6BB5D19F}" destId="{9F052F4A-2063-4079-9AEA-73448927F199}" srcOrd="2" destOrd="0" presId="urn:microsoft.com/office/officeart/2005/8/layout/cycle6"/>
    <dgm:cxn modelId="{5531601D-9455-4982-A291-97A140636291}" type="presParOf" srcId="{6F299BAD-B442-40A9-B271-012E6BB5D19F}" destId="{D60B020E-914B-4604-AF1A-93CC6AB59365}" srcOrd="3" destOrd="0" presId="urn:microsoft.com/office/officeart/2005/8/layout/cycle6"/>
    <dgm:cxn modelId="{7665E513-077C-41A1-9E8F-373EF5D6CBE6}" type="presParOf" srcId="{6F299BAD-B442-40A9-B271-012E6BB5D19F}" destId="{E24FBBC7-1D36-45C3-BE7D-43CDF127DEEC}" srcOrd="4" destOrd="0" presId="urn:microsoft.com/office/officeart/2005/8/layout/cycle6"/>
    <dgm:cxn modelId="{C794126A-2AAA-4231-9956-56720918BCAE}" type="presParOf" srcId="{6F299BAD-B442-40A9-B271-012E6BB5D19F}" destId="{6BBF4599-EFB3-41ED-8A00-E90A7FCE4DCC}" srcOrd="5" destOrd="0" presId="urn:microsoft.com/office/officeart/2005/8/layout/cycle6"/>
    <dgm:cxn modelId="{EA277A3E-0D6D-4AE6-A60A-E8FAB9C8E8E5}" type="presParOf" srcId="{6F299BAD-B442-40A9-B271-012E6BB5D19F}" destId="{65E58134-5C00-44D5-B144-9A40F99D7B74}" srcOrd="6" destOrd="0" presId="urn:microsoft.com/office/officeart/2005/8/layout/cycle6"/>
    <dgm:cxn modelId="{64D65494-E05A-4B03-B2AB-8B9B7A33D581}" type="presParOf" srcId="{6F299BAD-B442-40A9-B271-012E6BB5D19F}" destId="{20AEA85B-117D-46D6-BC51-A85C0026369B}" srcOrd="7" destOrd="0" presId="urn:microsoft.com/office/officeart/2005/8/layout/cycle6"/>
    <dgm:cxn modelId="{AA5846D1-4115-4550-A0CD-A9C1A94AEB6A}" type="presParOf" srcId="{6F299BAD-B442-40A9-B271-012E6BB5D19F}" destId="{97514565-0E4E-4258-AD1B-083519670DD2}" srcOrd="8" destOrd="0" presId="urn:microsoft.com/office/officeart/2005/8/layout/cycle6"/>
    <dgm:cxn modelId="{45BBD546-8A2D-4FB8-BB05-8872199F8334}" type="presParOf" srcId="{6F299BAD-B442-40A9-B271-012E6BB5D19F}" destId="{D748B655-B181-4B1A-B70E-7CD61F09AC1C}" srcOrd="9" destOrd="0" presId="urn:microsoft.com/office/officeart/2005/8/layout/cycle6"/>
    <dgm:cxn modelId="{420BD34E-63BA-49F9-AF6D-7CC3F0EE2F7E}" type="presParOf" srcId="{6F299BAD-B442-40A9-B271-012E6BB5D19F}" destId="{268A3D22-86A3-475B-9506-943F57563412}" srcOrd="10" destOrd="0" presId="urn:microsoft.com/office/officeart/2005/8/layout/cycle6"/>
    <dgm:cxn modelId="{49763664-6333-4029-96C1-2158EF2B18DE}" type="presParOf" srcId="{6F299BAD-B442-40A9-B271-012E6BB5D19F}" destId="{5E7F3AC6-C921-4B71-974D-5228C9DD41A1}" srcOrd="11" destOrd="0" presId="urn:microsoft.com/office/officeart/2005/8/layout/cycle6"/>
    <dgm:cxn modelId="{F470CF9F-8021-4952-ACB3-9547FBD713CF}" type="presParOf" srcId="{6F299BAD-B442-40A9-B271-012E6BB5D19F}" destId="{15F43D85-6BA7-468C-8A75-BFEC0F32C88C}" srcOrd="12" destOrd="0" presId="urn:microsoft.com/office/officeart/2005/8/layout/cycle6"/>
    <dgm:cxn modelId="{11AE0EBE-F924-4876-BA9C-D9C0CE69A0F8}" type="presParOf" srcId="{6F299BAD-B442-40A9-B271-012E6BB5D19F}" destId="{BB5CF793-503C-4AC9-A2DB-1D485DA43185}" srcOrd="13" destOrd="0" presId="urn:microsoft.com/office/officeart/2005/8/layout/cycle6"/>
    <dgm:cxn modelId="{356BFDAF-C4FE-49AB-BF69-0EFDEA8FF863}" type="presParOf" srcId="{6F299BAD-B442-40A9-B271-012E6BB5D19F}" destId="{06BAA8C2-18F1-40DF-A595-9B6FEE4182F6}"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7BC62DE-B423-4C38-BA40-461BC8F58345}"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E3BE1B8D-E6BF-4788-B268-F8418E5AC965}">
      <dgm:prSet phldrT="[Text]" custT="1"/>
      <dgm:spPr>
        <a:solidFill>
          <a:schemeClr val="accent4">
            <a:lumMod val="60000"/>
            <a:lumOff val="40000"/>
          </a:schemeClr>
        </a:solidFill>
      </dgm:spPr>
      <dgm:t>
        <a:bodyPr/>
        <a:lstStyle/>
        <a:p>
          <a:r>
            <a:rPr lang="en-US" sz="2400" dirty="0">
              <a:solidFill>
                <a:schemeClr val="accent4">
                  <a:lumMod val="50000"/>
                </a:schemeClr>
              </a:solidFill>
              <a:latin typeface="Arial Black" panose="020B0A04020102020204" pitchFamily="34" charset="0"/>
            </a:rPr>
            <a:t>Diet</a:t>
          </a:r>
        </a:p>
      </dgm:t>
    </dgm:pt>
    <dgm:pt modelId="{FE7D1DC2-E783-4E83-8C5E-8738406ED12E}" type="parTrans" cxnId="{8B98EB74-4C93-451B-A852-73CE214F5578}">
      <dgm:prSet/>
      <dgm:spPr/>
      <dgm:t>
        <a:bodyPr/>
        <a:lstStyle/>
        <a:p>
          <a:endParaRPr lang="en-US"/>
        </a:p>
      </dgm:t>
    </dgm:pt>
    <dgm:pt modelId="{16735B2B-ADE4-40DC-A12D-4DF500C3E89A}" type="sibTrans" cxnId="{8B98EB74-4C93-451B-A852-73CE214F5578}">
      <dgm:prSet/>
      <dgm:spPr>
        <a:solidFill>
          <a:schemeClr val="accent4">
            <a:lumMod val="60000"/>
            <a:lumOff val="40000"/>
          </a:schemeClr>
        </a:solidFill>
        <a:ln>
          <a:solidFill>
            <a:schemeClr val="accent2">
              <a:lumMod val="50000"/>
            </a:schemeClr>
          </a:solidFill>
        </a:ln>
      </dgm:spPr>
      <dgm:t>
        <a:bodyPr/>
        <a:lstStyle/>
        <a:p>
          <a:endParaRPr lang="en-US"/>
        </a:p>
      </dgm:t>
    </dgm:pt>
    <dgm:pt modelId="{D520C933-F6FF-4F23-906C-14D13722AD72}">
      <dgm:prSet phldrT="[Text]" custT="1"/>
      <dgm:spPr>
        <a:solidFill>
          <a:schemeClr val="accent4">
            <a:lumMod val="60000"/>
            <a:lumOff val="40000"/>
          </a:schemeClr>
        </a:solidFill>
      </dgm:spPr>
      <dgm:t>
        <a:bodyPr/>
        <a:lstStyle/>
        <a:p>
          <a:r>
            <a:rPr lang="en-US" sz="2400" dirty="0">
              <a:solidFill>
                <a:schemeClr val="accent4">
                  <a:lumMod val="50000"/>
                </a:schemeClr>
              </a:solidFill>
              <a:latin typeface="Arial Black" panose="020B0A04020102020204" pitchFamily="34" charset="0"/>
            </a:rPr>
            <a:t>Habitat</a:t>
          </a:r>
        </a:p>
      </dgm:t>
    </dgm:pt>
    <dgm:pt modelId="{A3D26DE7-CE0F-42C3-8B92-4F8950BDF4E5}" type="parTrans" cxnId="{BEB5E4FF-753E-49E2-9210-49B9EB3474E1}">
      <dgm:prSet/>
      <dgm:spPr/>
      <dgm:t>
        <a:bodyPr/>
        <a:lstStyle/>
        <a:p>
          <a:endParaRPr lang="en-US"/>
        </a:p>
      </dgm:t>
    </dgm:pt>
    <dgm:pt modelId="{FCC3D961-A300-4D6C-A4FF-FCF41DA09C40}" type="sibTrans" cxnId="{BEB5E4FF-753E-49E2-9210-49B9EB3474E1}">
      <dgm:prSet/>
      <dgm:spPr>
        <a:solidFill>
          <a:schemeClr val="accent4">
            <a:lumMod val="60000"/>
            <a:lumOff val="40000"/>
          </a:schemeClr>
        </a:solidFill>
        <a:ln>
          <a:solidFill>
            <a:schemeClr val="accent2">
              <a:lumMod val="50000"/>
            </a:schemeClr>
          </a:solidFill>
        </a:ln>
      </dgm:spPr>
      <dgm:t>
        <a:bodyPr/>
        <a:lstStyle/>
        <a:p>
          <a:endParaRPr lang="en-US"/>
        </a:p>
      </dgm:t>
    </dgm:pt>
    <dgm:pt modelId="{063F7460-293D-4609-A3FC-839E399847DE}">
      <dgm:prSet phldrT="[Text]" custT="1"/>
      <dgm:spPr>
        <a:solidFill>
          <a:schemeClr val="accent4">
            <a:lumMod val="60000"/>
            <a:lumOff val="40000"/>
          </a:schemeClr>
        </a:solidFill>
      </dgm:spPr>
      <dgm:t>
        <a:bodyPr/>
        <a:lstStyle/>
        <a:p>
          <a:r>
            <a:rPr lang="en-US" sz="2400" dirty="0">
              <a:solidFill>
                <a:schemeClr val="accent4">
                  <a:lumMod val="50000"/>
                </a:schemeClr>
              </a:solidFill>
              <a:latin typeface="Arial Black" panose="020B0A04020102020204" pitchFamily="34" charset="0"/>
            </a:rPr>
            <a:t>Activity</a:t>
          </a:r>
        </a:p>
      </dgm:t>
    </dgm:pt>
    <dgm:pt modelId="{76750689-E3EF-42FD-87CC-2074E325F5D7}" type="parTrans" cxnId="{522DDFCB-3F75-461C-BC10-BC4F75768700}">
      <dgm:prSet/>
      <dgm:spPr/>
      <dgm:t>
        <a:bodyPr/>
        <a:lstStyle/>
        <a:p>
          <a:endParaRPr lang="en-US"/>
        </a:p>
      </dgm:t>
    </dgm:pt>
    <dgm:pt modelId="{4A6B6FA5-BE41-4A7A-BB74-065986C7D591}" type="sibTrans" cxnId="{522DDFCB-3F75-461C-BC10-BC4F75768700}">
      <dgm:prSet/>
      <dgm:spPr>
        <a:solidFill>
          <a:schemeClr val="accent4">
            <a:lumMod val="60000"/>
            <a:lumOff val="40000"/>
          </a:schemeClr>
        </a:solidFill>
      </dgm:spPr>
      <dgm:t>
        <a:bodyPr/>
        <a:lstStyle/>
        <a:p>
          <a:endParaRPr lang="en-US"/>
        </a:p>
      </dgm:t>
    </dgm:pt>
    <dgm:pt modelId="{2D11FABD-0230-40C1-8BA9-B13824FBABDB}">
      <dgm:prSet phldrT="[Text]" custT="1"/>
      <dgm:spPr>
        <a:solidFill>
          <a:schemeClr val="accent4">
            <a:lumMod val="60000"/>
            <a:lumOff val="40000"/>
          </a:schemeClr>
        </a:solidFill>
      </dgm:spPr>
      <dgm:t>
        <a:bodyPr/>
        <a:lstStyle/>
        <a:p>
          <a:r>
            <a:rPr lang="en-US" sz="2400" dirty="0">
              <a:solidFill>
                <a:schemeClr val="accent4">
                  <a:lumMod val="50000"/>
                </a:schemeClr>
              </a:solidFill>
              <a:latin typeface="Arial Black" panose="020B0A04020102020204" pitchFamily="34" charset="0"/>
            </a:rPr>
            <a:t>Defense</a:t>
          </a:r>
        </a:p>
      </dgm:t>
    </dgm:pt>
    <dgm:pt modelId="{EF8986A8-68C0-42C9-8E9B-8165E625609C}" type="parTrans" cxnId="{6A71C914-C3F3-47B8-AA5D-95515514B013}">
      <dgm:prSet/>
      <dgm:spPr/>
      <dgm:t>
        <a:bodyPr/>
        <a:lstStyle/>
        <a:p>
          <a:endParaRPr lang="en-US"/>
        </a:p>
      </dgm:t>
    </dgm:pt>
    <dgm:pt modelId="{EC0780FE-8E3E-4249-90BA-0ABF660A0DBD}" type="sibTrans" cxnId="{6A71C914-C3F3-47B8-AA5D-95515514B013}">
      <dgm:prSet/>
      <dgm:spPr>
        <a:solidFill>
          <a:schemeClr val="accent4">
            <a:lumMod val="60000"/>
            <a:lumOff val="40000"/>
          </a:schemeClr>
        </a:solidFill>
        <a:ln>
          <a:solidFill>
            <a:schemeClr val="accent2">
              <a:lumMod val="50000"/>
            </a:schemeClr>
          </a:solidFill>
        </a:ln>
      </dgm:spPr>
      <dgm:t>
        <a:bodyPr/>
        <a:lstStyle/>
        <a:p>
          <a:endParaRPr lang="en-US"/>
        </a:p>
      </dgm:t>
    </dgm:pt>
    <dgm:pt modelId="{F6299547-F25D-403F-A619-A4AD15C1027B}">
      <dgm:prSet phldrT="[Text]" custT="1"/>
      <dgm:spPr>
        <a:solidFill>
          <a:schemeClr val="accent4">
            <a:lumMod val="60000"/>
            <a:lumOff val="40000"/>
          </a:schemeClr>
        </a:solidFill>
      </dgm:spPr>
      <dgm:t>
        <a:bodyPr/>
        <a:lstStyle/>
        <a:p>
          <a:r>
            <a:rPr lang="en-US" sz="2400" dirty="0">
              <a:solidFill>
                <a:schemeClr val="accent4">
                  <a:lumMod val="50000"/>
                </a:schemeClr>
              </a:solidFill>
              <a:latin typeface="Arial Black" panose="020B0A04020102020204" pitchFamily="34" charset="0"/>
            </a:rPr>
            <a:t>Common Features</a:t>
          </a:r>
        </a:p>
      </dgm:t>
    </dgm:pt>
    <dgm:pt modelId="{8935D13B-D811-4802-9895-75D4FAB1DB14}" type="parTrans" cxnId="{77AD5087-69D1-4465-A76D-5DF8CC930A48}">
      <dgm:prSet/>
      <dgm:spPr/>
      <dgm:t>
        <a:bodyPr/>
        <a:lstStyle/>
        <a:p>
          <a:endParaRPr lang="en-US"/>
        </a:p>
      </dgm:t>
    </dgm:pt>
    <dgm:pt modelId="{76D26A37-B678-4C9C-A028-E955983972D3}" type="sibTrans" cxnId="{77AD5087-69D1-4465-A76D-5DF8CC930A48}">
      <dgm:prSet/>
      <dgm:spPr>
        <a:solidFill>
          <a:schemeClr val="accent4">
            <a:lumMod val="60000"/>
            <a:lumOff val="40000"/>
          </a:schemeClr>
        </a:solidFill>
        <a:ln>
          <a:solidFill>
            <a:schemeClr val="accent2">
              <a:lumMod val="50000"/>
            </a:schemeClr>
          </a:solidFill>
        </a:ln>
      </dgm:spPr>
      <dgm:t>
        <a:bodyPr/>
        <a:lstStyle/>
        <a:p>
          <a:endParaRPr lang="en-US"/>
        </a:p>
      </dgm:t>
    </dgm:pt>
    <dgm:pt modelId="{6F299BAD-B442-40A9-B271-012E6BB5D19F}" type="pres">
      <dgm:prSet presAssocID="{C7BC62DE-B423-4C38-BA40-461BC8F58345}" presName="cycle" presStyleCnt="0">
        <dgm:presLayoutVars>
          <dgm:dir/>
          <dgm:resizeHandles val="exact"/>
        </dgm:presLayoutVars>
      </dgm:prSet>
      <dgm:spPr/>
    </dgm:pt>
    <dgm:pt modelId="{C857AA9E-1A9E-4087-A7A4-3AE2DD49CD9D}" type="pres">
      <dgm:prSet presAssocID="{E3BE1B8D-E6BF-4788-B268-F8418E5AC965}" presName="node" presStyleLbl="node1" presStyleIdx="0" presStyleCnt="5" custScaleX="122940" custScaleY="114364">
        <dgm:presLayoutVars>
          <dgm:bulletEnabled val="1"/>
        </dgm:presLayoutVars>
      </dgm:prSet>
      <dgm:spPr/>
    </dgm:pt>
    <dgm:pt modelId="{86483267-0301-4CEE-827A-CA0807D28183}" type="pres">
      <dgm:prSet presAssocID="{E3BE1B8D-E6BF-4788-B268-F8418E5AC965}" presName="spNode" presStyleCnt="0"/>
      <dgm:spPr/>
    </dgm:pt>
    <dgm:pt modelId="{9F052F4A-2063-4079-9AEA-73448927F199}" type="pres">
      <dgm:prSet presAssocID="{16735B2B-ADE4-40DC-A12D-4DF500C3E89A}" presName="sibTrans" presStyleLbl="sibTrans1D1" presStyleIdx="0" presStyleCnt="5"/>
      <dgm:spPr/>
    </dgm:pt>
    <dgm:pt modelId="{D60B020E-914B-4604-AF1A-93CC6AB59365}" type="pres">
      <dgm:prSet presAssocID="{D520C933-F6FF-4F23-906C-14D13722AD72}" presName="node" presStyleLbl="node1" presStyleIdx="1" presStyleCnt="5" custScaleX="122940" custScaleY="114364">
        <dgm:presLayoutVars>
          <dgm:bulletEnabled val="1"/>
        </dgm:presLayoutVars>
      </dgm:prSet>
      <dgm:spPr/>
    </dgm:pt>
    <dgm:pt modelId="{E24FBBC7-1D36-45C3-BE7D-43CDF127DEEC}" type="pres">
      <dgm:prSet presAssocID="{D520C933-F6FF-4F23-906C-14D13722AD72}" presName="spNode" presStyleCnt="0"/>
      <dgm:spPr/>
    </dgm:pt>
    <dgm:pt modelId="{6BBF4599-EFB3-41ED-8A00-E90A7FCE4DCC}" type="pres">
      <dgm:prSet presAssocID="{FCC3D961-A300-4D6C-A4FF-FCF41DA09C40}" presName="sibTrans" presStyleLbl="sibTrans1D1" presStyleIdx="1" presStyleCnt="5"/>
      <dgm:spPr/>
    </dgm:pt>
    <dgm:pt modelId="{65E58134-5C00-44D5-B144-9A40F99D7B74}" type="pres">
      <dgm:prSet presAssocID="{063F7460-293D-4609-A3FC-839E399847DE}" presName="node" presStyleLbl="node1" presStyleIdx="2" presStyleCnt="5" custScaleX="122940" custScaleY="114364">
        <dgm:presLayoutVars>
          <dgm:bulletEnabled val="1"/>
        </dgm:presLayoutVars>
      </dgm:prSet>
      <dgm:spPr/>
    </dgm:pt>
    <dgm:pt modelId="{20AEA85B-117D-46D6-BC51-A85C0026369B}" type="pres">
      <dgm:prSet presAssocID="{063F7460-293D-4609-A3FC-839E399847DE}" presName="spNode" presStyleCnt="0"/>
      <dgm:spPr/>
    </dgm:pt>
    <dgm:pt modelId="{97514565-0E4E-4258-AD1B-083519670DD2}" type="pres">
      <dgm:prSet presAssocID="{4A6B6FA5-BE41-4A7A-BB74-065986C7D591}" presName="sibTrans" presStyleLbl="sibTrans1D1" presStyleIdx="2" presStyleCnt="5"/>
      <dgm:spPr/>
    </dgm:pt>
    <dgm:pt modelId="{D748B655-B181-4B1A-B70E-7CD61F09AC1C}" type="pres">
      <dgm:prSet presAssocID="{2D11FABD-0230-40C1-8BA9-B13824FBABDB}" presName="node" presStyleLbl="node1" presStyleIdx="3" presStyleCnt="5" custScaleX="122940" custScaleY="114364">
        <dgm:presLayoutVars>
          <dgm:bulletEnabled val="1"/>
        </dgm:presLayoutVars>
      </dgm:prSet>
      <dgm:spPr/>
    </dgm:pt>
    <dgm:pt modelId="{268A3D22-86A3-475B-9506-943F57563412}" type="pres">
      <dgm:prSet presAssocID="{2D11FABD-0230-40C1-8BA9-B13824FBABDB}" presName="spNode" presStyleCnt="0"/>
      <dgm:spPr/>
    </dgm:pt>
    <dgm:pt modelId="{5E7F3AC6-C921-4B71-974D-5228C9DD41A1}" type="pres">
      <dgm:prSet presAssocID="{EC0780FE-8E3E-4249-90BA-0ABF660A0DBD}" presName="sibTrans" presStyleLbl="sibTrans1D1" presStyleIdx="3" presStyleCnt="5"/>
      <dgm:spPr/>
    </dgm:pt>
    <dgm:pt modelId="{15F43D85-6BA7-468C-8A75-BFEC0F32C88C}" type="pres">
      <dgm:prSet presAssocID="{F6299547-F25D-403F-A619-A4AD15C1027B}" presName="node" presStyleLbl="node1" presStyleIdx="4" presStyleCnt="5" custScaleX="122940" custScaleY="114364">
        <dgm:presLayoutVars>
          <dgm:bulletEnabled val="1"/>
        </dgm:presLayoutVars>
      </dgm:prSet>
      <dgm:spPr/>
    </dgm:pt>
    <dgm:pt modelId="{BB5CF793-503C-4AC9-A2DB-1D485DA43185}" type="pres">
      <dgm:prSet presAssocID="{F6299547-F25D-403F-A619-A4AD15C1027B}" presName="spNode" presStyleCnt="0"/>
      <dgm:spPr/>
    </dgm:pt>
    <dgm:pt modelId="{06BAA8C2-18F1-40DF-A595-9B6FEE4182F6}" type="pres">
      <dgm:prSet presAssocID="{76D26A37-B678-4C9C-A028-E955983972D3}" presName="sibTrans" presStyleLbl="sibTrans1D1" presStyleIdx="4" presStyleCnt="5"/>
      <dgm:spPr/>
    </dgm:pt>
  </dgm:ptLst>
  <dgm:cxnLst>
    <dgm:cxn modelId="{6A71C914-C3F3-47B8-AA5D-95515514B013}" srcId="{C7BC62DE-B423-4C38-BA40-461BC8F58345}" destId="{2D11FABD-0230-40C1-8BA9-B13824FBABDB}" srcOrd="3" destOrd="0" parTransId="{EF8986A8-68C0-42C9-8E9B-8165E625609C}" sibTransId="{EC0780FE-8E3E-4249-90BA-0ABF660A0DBD}"/>
    <dgm:cxn modelId="{384E6431-34B6-4C55-8A32-7DEE01175AAA}" type="presOf" srcId="{16735B2B-ADE4-40DC-A12D-4DF500C3E89A}" destId="{9F052F4A-2063-4079-9AEA-73448927F199}" srcOrd="0" destOrd="0" presId="urn:microsoft.com/office/officeart/2005/8/layout/cycle6"/>
    <dgm:cxn modelId="{87364842-7B11-488B-A9A3-A5D32A87D0FF}" type="presOf" srcId="{F6299547-F25D-403F-A619-A4AD15C1027B}" destId="{15F43D85-6BA7-468C-8A75-BFEC0F32C88C}" srcOrd="0" destOrd="0" presId="urn:microsoft.com/office/officeart/2005/8/layout/cycle6"/>
    <dgm:cxn modelId="{A9AB2E4C-2B66-4E75-95FC-88D16D60019D}" type="presOf" srcId="{2D11FABD-0230-40C1-8BA9-B13824FBABDB}" destId="{D748B655-B181-4B1A-B70E-7CD61F09AC1C}" srcOrd="0" destOrd="0" presId="urn:microsoft.com/office/officeart/2005/8/layout/cycle6"/>
    <dgm:cxn modelId="{E7F81C6D-CD04-411E-85A2-3156EFC739FD}" type="presOf" srcId="{4A6B6FA5-BE41-4A7A-BB74-065986C7D591}" destId="{97514565-0E4E-4258-AD1B-083519670DD2}" srcOrd="0" destOrd="0" presId="urn:microsoft.com/office/officeart/2005/8/layout/cycle6"/>
    <dgm:cxn modelId="{8B98EB74-4C93-451B-A852-73CE214F5578}" srcId="{C7BC62DE-B423-4C38-BA40-461BC8F58345}" destId="{E3BE1B8D-E6BF-4788-B268-F8418E5AC965}" srcOrd="0" destOrd="0" parTransId="{FE7D1DC2-E783-4E83-8C5E-8738406ED12E}" sibTransId="{16735B2B-ADE4-40DC-A12D-4DF500C3E89A}"/>
    <dgm:cxn modelId="{32D0F17E-E518-4E4B-8E48-0C8B7928BD74}" type="presOf" srcId="{C7BC62DE-B423-4C38-BA40-461BC8F58345}" destId="{6F299BAD-B442-40A9-B271-012E6BB5D19F}" srcOrd="0" destOrd="0" presId="urn:microsoft.com/office/officeart/2005/8/layout/cycle6"/>
    <dgm:cxn modelId="{77AD5087-69D1-4465-A76D-5DF8CC930A48}" srcId="{C7BC62DE-B423-4C38-BA40-461BC8F58345}" destId="{F6299547-F25D-403F-A619-A4AD15C1027B}" srcOrd="4" destOrd="0" parTransId="{8935D13B-D811-4802-9895-75D4FAB1DB14}" sibTransId="{76D26A37-B678-4C9C-A028-E955983972D3}"/>
    <dgm:cxn modelId="{07FF7B8D-4A5F-4375-9126-A1CCBC64C079}" type="presOf" srcId="{E3BE1B8D-E6BF-4788-B268-F8418E5AC965}" destId="{C857AA9E-1A9E-4087-A7A4-3AE2DD49CD9D}" srcOrd="0" destOrd="0" presId="urn:microsoft.com/office/officeart/2005/8/layout/cycle6"/>
    <dgm:cxn modelId="{1E84C1A5-9EF6-47F9-B837-D1B517421983}" type="presOf" srcId="{063F7460-293D-4609-A3FC-839E399847DE}" destId="{65E58134-5C00-44D5-B144-9A40F99D7B74}" srcOrd="0" destOrd="0" presId="urn:microsoft.com/office/officeart/2005/8/layout/cycle6"/>
    <dgm:cxn modelId="{4B5796B4-2062-46A2-A828-B063F5F95735}" type="presOf" srcId="{76D26A37-B678-4C9C-A028-E955983972D3}" destId="{06BAA8C2-18F1-40DF-A595-9B6FEE4182F6}" srcOrd="0" destOrd="0" presId="urn:microsoft.com/office/officeart/2005/8/layout/cycle6"/>
    <dgm:cxn modelId="{522DDFCB-3F75-461C-BC10-BC4F75768700}" srcId="{C7BC62DE-B423-4C38-BA40-461BC8F58345}" destId="{063F7460-293D-4609-A3FC-839E399847DE}" srcOrd="2" destOrd="0" parTransId="{76750689-E3EF-42FD-87CC-2074E325F5D7}" sibTransId="{4A6B6FA5-BE41-4A7A-BB74-065986C7D591}"/>
    <dgm:cxn modelId="{BF990CD5-FA10-448A-A036-0243D138B186}" type="presOf" srcId="{FCC3D961-A300-4D6C-A4FF-FCF41DA09C40}" destId="{6BBF4599-EFB3-41ED-8A00-E90A7FCE4DCC}" srcOrd="0" destOrd="0" presId="urn:microsoft.com/office/officeart/2005/8/layout/cycle6"/>
    <dgm:cxn modelId="{46234EE9-39CB-4F31-98B4-4582C67E84AE}" type="presOf" srcId="{EC0780FE-8E3E-4249-90BA-0ABF660A0DBD}" destId="{5E7F3AC6-C921-4B71-974D-5228C9DD41A1}" srcOrd="0" destOrd="0" presId="urn:microsoft.com/office/officeart/2005/8/layout/cycle6"/>
    <dgm:cxn modelId="{910BFDF2-CB00-4283-B4B9-51578D894FF9}" type="presOf" srcId="{D520C933-F6FF-4F23-906C-14D13722AD72}" destId="{D60B020E-914B-4604-AF1A-93CC6AB59365}" srcOrd="0" destOrd="0" presId="urn:microsoft.com/office/officeart/2005/8/layout/cycle6"/>
    <dgm:cxn modelId="{BEB5E4FF-753E-49E2-9210-49B9EB3474E1}" srcId="{C7BC62DE-B423-4C38-BA40-461BC8F58345}" destId="{D520C933-F6FF-4F23-906C-14D13722AD72}" srcOrd="1" destOrd="0" parTransId="{A3D26DE7-CE0F-42C3-8B92-4F8950BDF4E5}" sibTransId="{FCC3D961-A300-4D6C-A4FF-FCF41DA09C40}"/>
    <dgm:cxn modelId="{8B4464CD-C355-4DFF-9DE7-19E808C78CFC}" type="presParOf" srcId="{6F299BAD-B442-40A9-B271-012E6BB5D19F}" destId="{C857AA9E-1A9E-4087-A7A4-3AE2DD49CD9D}" srcOrd="0" destOrd="0" presId="urn:microsoft.com/office/officeart/2005/8/layout/cycle6"/>
    <dgm:cxn modelId="{22CECA0F-66D3-47AB-BF35-9635F0B30A13}" type="presParOf" srcId="{6F299BAD-B442-40A9-B271-012E6BB5D19F}" destId="{86483267-0301-4CEE-827A-CA0807D28183}" srcOrd="1" destOrd="0" presId="urn:microsoft.com/office/officeart/2005/8/layout/cycle6"/>
    <dgm:cxn modelId="{B0B937C8-A15A-4145-A4C1-19EE0F0E428B}" type="presParOf" srcId="{6F299BAD-B442-40A9-B271-012E6BB5D19F}" destId="{9F052F4A-2063-4079-9AEA-73448927F199}" srcOrd="2" destOrd="0" presId="urn:microsoft.com/office/officeart/2005/8/layout/cycle6"/>
    <dgm:cxn modelId="{C4B73AF0-C5B3-4831-9B0B-9443DEC190B4}" type="presParOf" srcId="{6F299BAD-B442-40A9-B271-012E6BB5D19F}" destId="{D60B020E-914B-4604-AF1A-93CC6AB59365}" srcOrd="3" destOrd="0" presId="urn:microsoft.com/office/officeart/2005/8/layout/cycle6"/>
    <dgm:cxn modelId="{7738722F-D710-4493-B284-4173670FE1F1}" type="presParOf" srcId="{6F299BAD-B442-40A9-B271-012E6BB5D19F}" destId="{E24FBBC7-1D36-45C3-BE7D-43CDF127DEEC}" srcOrd="4" destOrd="0" presId="urn:microsoft.com/office/officeart/2005/8/layout/cycle6"/>
    <dgm:cxn modelId="{5DCCEB1A-2CBC-4AF5-A587-0AE56DAE919D}" type="presParOf" srcId="{6F299BAD-B442-40A9-B271-012E6BB5D19F}" destId="{6BBF4599-EFB3-41ED-8A00-E90A7FCE4DCC}" srcOrd="5" destOrd="0" presId="urn:microsoft.com/office/officeart/2005/8/layout/cycle6"/>
    <dgm:cxn modelId="{96F90C75-A791-45CA-96BA-10DD62B03A52}" type="presParOf" srcId="{6F299BAD-B442-40A9-B271-012E6BB5D19F}" destId="{65E58134-5C00-44D5-B144-9A40F99D7B74}" srcOrd="6" destOrd="0" presId="urn:microsoft.com/office/officeart/2005/8/layout/cycle6"/>
    <dgm:cxn modelId="{06ECAB4E-3929-402F-84AE-F43531FA0E68}" type="presParOf" srcId="{6F299BAD-B442-40A9-B271-012E6BB5D19F}" destId="{20AEA85B-117D-46D6-BC51-A85C0026369B}" srcOrd="7" destOrd="0" presId="urn:microsoft.com/office/officeart/2005/8/layout/cycle6"/>
    <dgm:cxn modelId="{523B8BE2-50E0-430A-8212-997EC7A7D233}" type="presParOf" srcId="{6F299BAD-B442-40A9-B271-012E6BB5D19F}" destId="{97514565-0E4E-4258-AD1B-083519670DD2}" srcOrd="8" destOrd="0" presId="urn:microsoft.com/office/officeart/2005/8/layout/cycle6"/>
    <dgm:cxn modelId="{DF63976A-AEFE-469D-9622-3141ED464012}" type="presParOf" srcId="{6F299BAD-B442-40A9-B271-012E6BB5D19F}" destId="{D748B655-B181-4B1A-B70E-7CD61F09AC1C}" srcOrd="9" destOrd="0" presId="urn:microsoft.com/office/officeart/2005/8/layout/cycle6"/>
    <dgm:cxn modelId="{DBAAAB37-8CB1-474A-BA83-CBCC3566824E}" type="presParOf" srcId="{6F299BAD-B442-40A9-B271-012E6BB5D19F}" destId="{268A3D22-86A3-475B-9506-943F57563412}" srcOrd="10" destOrd="0" presId="urn:microsoft.com/office/officeart/2005/8/layout/cycle6"/>
    <dgm:cxn modelId="{8F6243CF-B2A4-47EA-B75E-BD7027FB8E51}" type="presParOf" srcId="{6F299BAD-B442-40A9-B271-012E6BB5D19F}" destId="{5E7F3AC6-C921-4B71-974D-5228C9DD41A1}" srcOrd="11" destOrd="0" presId="urn:microsoft.com/office/officeart/2005/8/layout/cycle6"/>
    <dgm:cxn modelId="{5E9A62C1-8F1D-49D7-91DF-DCE81C80D846}" type="presParOf" srcId="{6F299BAD-B442-40A9-B271-012E6BB5D19F}" destId="{15F43D85-6BA7-468C-8A75-BFEC0F32C88C}" srcOrd="12" destOrd="0" presId="urn:microsoft.com/office/officeart/2005/8/layout/cycle6"/>
    <dgm:cxn modelId="{CC771FB2-C1C2-4AC1-957A-FF4ADA5F5900}" type="presParOf" srcId="{6F299BAD-B442-40A9-B271-012E6BB5D19F}" destId="{BB5CF793-503C-4AC9-A2DB-1D485DA43185}" srcOrd="13" destOrd="0" presId="urn:microsoft.com/office/officeart/2005/8/layout/cycle6"/>
    <dgm:cxn modelId="{1E97D6EE-F602-4D8E-985E-58671E637BE2}" type="presParOf" srcId="{6F299BAD-B442-40A9-B271-012E6BB5D19F}" destId="{06BAA8C2-18F1-40DF-A595-9B6FEE4182F6}"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888F18E-762C-45D7-8449-ACE35411AD1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66B0109F-C504-4C49-92D9-3A562C5B06FF}">
      <dgm:prSet phldrT="[Text]" custT="1"/>
      <dgm:spPr>
        <a:solidFill>
          <a:schemeClr val="accent4">
            <a:lumMod val="60000"/>
            <a:lumOff val="40000"/>
          </a:schemeClr>
        </a:solidFill>
        <a:ln>
          <a:solidFill>
            <a:schemeClr val="accent2">
              <a:lumMod val="50000"/>
            </a:schemeClr>
          </a:solidFill>
        </a:ln>
      </dgm:spPr>
      <dgm:t>
        <a:bodyPr/>
        <a:lstStyle/>
        <a:p>
          <a:r>
            <a:rPr lang="en-US" sz="3200" dirty="0">
              <a:solidFill>
                <a:schemeClr val="accent2">
                  <a:lumMod val="75000"/>
                </a:schemeClr>
              </a:solidFill>
              <a:latin typeface="Arial Black" panose="020B0A04020102020204" pitchFamily="34" charset="0"/>
            </a:rPr>
            <a:t>Lizards</a:t>
          </a:r>
        </a:p>
      </dgm:t>
    </dgm:pt>
    <dgm:pt modelId="{454519FB-E29E-49F7-8CF2-9E3FF1BDCD47}" type="parTrans" cxnId="{1BAC90F9-FC7B-4CE1-A504-BB1BB92B4A1A}">
      <dgm:prSet/>
      <dgm:spPr/>
      <dgm:t>
        <a:bodyPr/>
        <a:lstStyle/>
        <a:p>
          <a:endParaRPr lang="en-US"/>
        </a:p>
      </dgm:t>
    </dgm:pt>
    <dgm:pt modelId="{2E901044-334E-4C04-9DCA-B0D6B6EE0642}" type="sibTrans" cxnId="{1BAC90F9-FC7B-4CE1-A504-BB1BB92B4A1A}">
      <dgm:prSet/>
      <dgm:spPr/>
      <dgm:t>
        <a:bodyPr/>
        <a:lstStyle/>
        <a:p>
          <a:endParaRPr lang="en-US"/>
        </a:p>
      </dgm:t>
    </dgm:pt>
    <dgm:pt modelId="{9B28B744-E33A-4E73-A31E-A676EFC3C5B1}">
      <dgm:prSet phldrT="[Text]" custT="1"/>
      <dgm:spPr>
        <a:solidFill>
          <a:schemeClr val="accent4">
            <a:lumMod val="60000"/>
            <a:lumOff val="40000"/>
          </a:schemeClr>
        </a:solidFill>
        <a:ln>
          <a:solidFill>
            <a:schemeClr val="accent2">
              <a:lumMod val="50000"/>
            </a:schemeClr>
          </a:solidFill>
        </a:ln>
      </dgm:spPr>
      <dgm:t>
        <a:bodyPr/>
        <a:lstStyle/>
        <a:p>
          <a:r>
            <a:rPr lang="en-US" sz="2800" dirty="0">
              <a:solidFill>
                <a:schemeClr val="accent2">
                  <a:lumMod val="75000"/>
                </a:schemeClr>
              </a:solidFill>
              <a:latin typeface="Arial Black" panose="020B0A04020102020204" pitchFamily="34" charset="0"/>
            </a:rPr>
            <a:t>Scales</a:t>
          </a:r>
        </a:p>
      </dgm:t>
    </dgm:pt>
    <dgm:pt modelId="{F6FAC888-E4DF-4553-BCED-15D577132B9E}" type="parTrans" cxnId="{6097D13D-2A7D-4965-B19F-1E6E5701B2F3}">
      <dgm:prSet/>
      <dgm:spPr>
        <a:solidFill>
          <a:schemeClr val="accent4">
            <a:lumMod val="60000"/>
            <a:lumOff val="40000"/>
          </a:schemeClr>
        </a:solidFill>
        <a:ln>
          <a:solidFill>
            <a:schemeClr val="accent2">
              <a:lumMod val="50000"/>
            </a:schemeClr>
          </a:solidFill>
        </a:ln>
      </dgm:spPr>
      <dgm:t>
        <a:bodyPr/>
        <a:lstStyle/>
        <a:p>
          <a:endParaRPr lang="en-US"/>
        </a:p>
      </dgm:t>
    </dgm:pt>
    <dgm:pt modelId="{D2D050F8-D95E-4457-908B-131E24631C37}" type="sibTrans" cxnId="{6097D13D-2A7D-4965-B19F-1E6E5701B2F3}">
      <dgm:prSet/>
      <dgm:spPr/>
      <dgm:t>
        <a:bodyPr/>
        <a:lstStyle/>
        <a:p>
          <a:endParaRPr lang="en-US"/>
        </a:p>
      </dgm:t>
    </dgm:pt>
    <dgm:pt modelId="{A3B9C561-0AE2-49C8-A073-3044EB3AA2E6}">
      <dgm:prSet phldrT="[Text]" custT="1"/>
      <dgm:spPr>
        <a:solidFill>
          <a:schemeClr val="accent4">
            <a:lumMod val="60000"/>
            <a:lumOff val="40000"/>
          </a:schemeClr>
        </a:solidFill>
        <a:ln>
          <a:solidFill>
            <a:schemeClr val="accent2">
              <a:lumMod val="50000"/>
            </a:schemeClr>
          </a:solidFill>
        </a:ln>
      </dgm:spPr>
      <dgm:t>
        <a:bodyPr/>
        <a:lstStyle/>
        <a:p>
          <a:r>
            <a:rPr lang="en-US" sz="2800" dirty="0">
              <a:solidFill>
                <a:schemeClr val="accent2">
                  <a:lumMod val="75000"/>
                </a:schemeClr>
              </a:solidFill>
              <a:latin typeface="Arial Black" panose="020B0A04020102020204" pitchFamily="34" charset="0"/>
            </a:rPr>
            <a:t>Eggs</a:t>
          </a:r>
        </a:p>
      </dgm:t>
    </dgm:pt>
    <dgm:pt modelId="{8CE0B3B0-B839-4448-BA61-914A30C62D0B}" type="parTrans" cxnId="{29B49A12-2DFC-487A-B3F0-4A77C83227BB}">
      <dgm:prSet/>
      <dgm:spPr>
        <a:solidFill>
          <a:schemeClr val="accent4">
            <a:lumMod val="60000"/>
            <a:lumOff val="40000"/>
          </a:schemeClr>
        </a:solidFill>
        <a:ln>
          <a:solidFill>
            <a:schemeClr val="accent2">
              <a:lumMod val="50000"/>
            </a:schemeClr>
          </a:solidFill>
        </a:ln>
      </dgm:spPr>
      <dgm:t>
        <a:bodyPr/>
        <a:lstStyle/>
        <a:p>
          <a:endParaRPr lang="en-US"/>
        </a:p>
      </dgm:t>
    </dgm:pt>
    <dgm:pt modelId="{5BBAEA54-621F-4BEF-AD2A-60A408CE6110}" type="sibTrans" cxnId="{29B49A12-2DFC-487A-B3F0-4A77C83227BB}">
      <dgm:prSet/>
      <dgm:spPr/>
      <dgm:t>
        <a:bodyPr/>
        <a:lstStyle/>
        <a:p>
          <a:endParaRPr lang="en-US"/>
        </a:p>
      </dgm:t>
    </dgm:pt>
    <dgm:pt modelId="{83B51BC2-4000-46C2-B11D-5226D778E686}">
      <dgm:prSet phldrT="[Text]" custT="1"/>
      <dgm:spPr>
        <a:solidFill>
          <a:schemeClr val="accent4">
            <a:lumMod val="60000"/>
            <a:lumOff val="40000"/>
          </a:schemeClr>
        </a:solidFill>
        <a:ln>
          <a:solidFill>
            <a:schemeClr val="accent2">
              <a:lumMod val="50000"/>
            </a:schemeClr>
          </a:solidFill>
        </a:ln>
      </dgm:spPr>
      <dgm:t>
        <a:bodyPr/>
        <a:lstStyle/>
        <a:p>
          <a:r>
            <a:rPr lang="en-US" sz="2800" dirty="0">
              <a:solidFill>
                <a:schemeClr val="accent2">
                  <a:lumMod val="75000"/>
                </a:schemeClr>
              </a:solidFill>
              <a:latin typeface="Arial Black" panose="020B0A04020102020204" pitchFamily="34" charset="0"/>
            </a:rPr>
            <a:t>Cold-blooded</a:t>
          </a:r>
        </a:p>
      </dgm:t>
    </dgm:pt>
    <dgm:pt modelId="{61C8E8EB-612A-4AD8-835F-D35B58F2BA8F}" type="parTrans" cxnId="{C7316F62-6CF7-43A1-9A9E-B1D30513C3F6}">
      <dgm:prSet/>
      <dgm:spPr>
        <a:solidFill>
          <a:schemeClr val="accent4">
            <a:lumMod val="60000"/>
            <a:lumOff val="40000"/>
          </a:schemeClr>
        </a:solidFill>
        <a:ln>
          <a:solidFill>
            <a:schemeClr val="accent2">
              <a:lumMod val="50000"/>
            </a:schemeClr>
          </a:solidFill>
        </a:ln>
      </dgm:spPr>
      <dgm:t>
        <a:bodyPr/>
        <a:lstStyle/>
        <a:p>
          <a:endParaRPr lang="en-US"/>
        </a:p>
      </dgm:t>
    </dgm:pt>
    <dgm:pt modelId="{8EE3E172-F328-4577-B2BA-A2EDECF68B5C}" type="sibTrans" cxnId="{C7316F62-6CF7-43A1-9A9E-B1D30513C3F6}">
      <dgm:prSet/>
      <dgm:spPr/>
      <dgm:t>
        <a:bodyPr/>
        <a:lstStyle/>
        <a:p>
          <a:endParaRPr lang="en-US"/>
        </a:p>
      </dgm:t>
    </dgm:pt>
    <dgm:pt modelId="{B3B877AB-4A4D-4588-8069-C877C28300FF}">
      <dgm:prSet phldrT="[Text]" custT="1"/>
      <dgm:spPr>
        <a:solidFill>
          <a:schemeClr val="accent4">
            <a:lumMod val="60000"/>
            <a:lumOff val="40000"/>
          </a:schemeClr>
        </a:solidFill>
        <a:ln>
          <a:solidFill>
            <a:schemeClr val="accent2">
              <a:lumMod val="50000"/>
            </a:schemeClr>
          </a:solidFill>
        </a:ln>
      </dgm:spPr>
      <dgm:t>
        <a:bodyPr/>
        <a:lstStyle/>
        <a:p>
          <a:r>
            <a:rPr lang="en-US" sz="2800" dirty="0">
              <a:solidFill>
                <a:schemeClr val="accent2">
                  <a:lumMod val="75000"/>
                </a:schemeClr>
              </a:solidFill>
              <a:latin typeface="Arial Black" panose="020B0A04020102020204" pitchFamily="34" charset="0"/>
            </a:rPr>
            <a:t>Meta-chromatic</a:t>
          </a:r>
        </a:p>
      </dgm:t>
    </dgm:pt>
    <dgm:pt modelId="{DB32C217-9348-443B-BDFA-CC4F7135FA8D}" type="parTrans" cxnId="{D7937034-B8EC-4DB5-9E16-765387C7B97F}">
      <dgm:prSet/>
      <dgm:spPr>
        <a:solidFill>
          <a:schemeClr val="accent4">
            <a:lumMod val="60000"/>
            <a:lumOff val="40000"/>
          </a:schemeClr>
        </a:solidFill>
        <a:ln>
          <a:solidFill>
            <a:schemeClr val="accent2">
              <a:lumMod val="50000"/>
            </a:schemeClr>
          </a:solidFill>
        </a:ln>
      </dgm:spPr>
      <dgm:t>
        <a:bodyPr/>
        <a:lstStyle/>
        <a:p>
          <a:endParaRPr lang="en-US"/>
        </a:p>
      </dgm:t>
    </dgm:pt>
    <dgm:pt modelId="{FAF48F64-6324-4318-8724-1958450BEDD6}" type="sibTrans" cxnId="{D7937034-B8EC-4DB5-9E16-765387C7B97F}">
      <dgm:prSet/>
      <dgm:spPr/>
      <dgm:t>
        <a:bodyPr/>
        <a:lstStyle/>
        <a:p>
          <a:endParaRPr lang="en-US"/>
        </a:p>
      </dgm:t>
    </dgm:pt>
    <dgm:pt modelId="{54256083-2BD4-426C-99F4-A829FC4E3C19}" type="pres">
      <dgm:prSet presAssocID="{4888F18E-762C-45D7-8449-ACE35411AD1B}" presName="cycle" presStyleCnt="0">
        <dgm:presLayoutVars>
          <dgm:chMax val="1"/>
          <dgm:dir/>
          <dgm:animLvl val="ctr"/>
          <dgm:resizeHandles val="exact"/>
        </dgm:presLayoutVars>
      </dgm:prSet>
      <dgm:spPr/>
    </dgm:pt>
    <dgm:pt modelId="{A1687353-1A68-4ED4-98DA-46A9395C8409}" type="pres">
      <dgm:prSet presAssocID="{66B0109F-C504-4C49-92D9-3A562C5B06FF}" presName="centerShape" presStyleLbl="node0" presStyleIdx="0" presStyleCnt="1" custScaleX="108451" custScaleY="111406"/>
      <dgm:spPr/>
    </dgm:pt>
    <dgm:pt modelId="{B353523B-8484-4681-8595-845321258D47}" type="pres">
      <dgm:prSet presAssocID="{F6FAC888-E4DF-4553-BCED-15D577132B9E}" presName="parTrans" presStyleLbl="bgSibTrans2D1" presStyleIdx="0" presStyleCnt="4"/>
      <dgm:spPr/>
    </dgm:pt>
    <dgm:pt modelId="{067B7770-43E4-4ADA-BE01-FCBCB6729736}" type="pres">
      <dgm:prSet presAssocID="{9B28B744-E33A-4E73-A31E-A676EFC3C5B1}" presName="node" presStyleLbl="node1" presStyleIdx="0" presStyleCnt="4" custScaleX="105670" custScaleY="111366">
        <dgm:presLayoutVars>
          <dgm:bulletEnabled val="1"/>
        </dgm:presLayoutVars>
      </dgm:prSet>
      <dgm:spPr/>
    </dgm:pt>
    <dgm:pt modelId="{A995D29C-9859-4648-8C71-B6D2D8D5C453}" type="pres">
      <dgm:prSet presAssocID="{8CE0B3B0-B839-4448-BA61-914A30C62D0B}" presName="parTrans" presStyleLbl="bgSibTrans2D1" presStyleIdx="1" presStyleCnt="4"/>
      <dgm:spPr/>
    </dgm:pt>
    <dgm:pt modelId="{291B32A0-5EFB-4830-AC9C-55D5314A9E12}" type="pres">
      <dgm:prSet presAssocID="{A3B9C561-0AE2-49C8-A073-3044EB3AA2E6}" presName="node" presStyleLbl="node1" presStyleIdx="1" presStyleCnt="4" custScaleX="105670" custScaleY="111366" custRadScaleRad="100452" custRadScaleInc="-1675">
        <dgm:presLayoutVars>
          <dgm:bulletEnabled val="1"/>
        </dgm:presLayoutVars>
      </dgm:prSet>
      <dgm:spPr/>
    </dgm:pt>
    <dgm:pt modelId="{D87ED8B6-5F02-4901-A8CA-E07D343631DF}" type="pres">
      <dgm:prSet presAssocID="{61C8E8EB-612A-4AD8-835F-D35B58F2BA8F}" presName="parTrans" presStyleLbl="bgSibTrans2D1" presStyleIdx="2" presStyleCnt="4"/>
      <dgm:spPr/>
    </dgm:pt>
    <dgm:pt modelId="{8A62930C-5E24-4900-9C36-75DFD1D1E098}" type="pres">
      <dgm:prSet presAssocID="{83B51BC2-4000-46C2-B11D-5226D778E686}" presName="node" presStyleLbl="node1" presStyleIdx="2" presStyleCnt="4" custScaleX="102476" custScaleY="109361" custRadScaleRad="99280" custRadScaleInc="-1525">
        <dgm:presLayoutVars>
          <dgm:bulletEnabled val="1"/>
        </dgm:presLayoutVars>
      </dgm:prSet>
      <dgm:spPr/>
    </dgm:pt>
    <dgm:pt modelId="{1FF46AD4-BA39-4DC8-885B-18A49D82A53D}" type="pres">
      <dgm:prSet presAssocID="{DB32C217-9348-443B-BDFA-CC4F7135FA8D}" presName="parTrans" presStyleLbl="bgSibTrans2D1" presStyleIdx="3" presStyleCnt="4"/>
      <dgm:spPr/>
    </dgm:pt>
    <dgm:pt modelId="{0FCCFDF1-DAEB-4440-A907-FCE6C36F2E50}" type="pres">
      <dgm:prSet presAssocID="{B3B877AB-4A4D-4588-8069-C877C28300FF}" presName="node" presStyleLbl="node1" presStyleIdx="3" presStyleCnt="4" custScaleX="105670" custScaleY="111366">
        <dgm:presLayoutVars>
          <dgm:bulletEnabled val="1"/>
        </dgm:presLayoutVars>
      </dgm:prSet>
      <dgm:spPr/>
    </dgm:pt>
  </dgm:ptLst>
  <dgm:cxnLst>
    <dgm:cxn modelId="{29B49A12-2DFC-487A-B3F0-4A77C83227BB}" srcId="{66B0109F-C504-4C49-92D9-3A562C5B06FF}" destId="{A3B9C561-0AE2-49C8-A073-3044EB3AA2E6}" srcOrd="1" destOrd="0" parTransId="{8CE0B3B0-B839-4448-BA61-914A30C62D0B}" sibTransId="{5BBAEA54-621F-4BEF-AD2A-60A408CE6110}"/>
    <dgm:cxn modelId="{D7937034-B8EC-4DB5-9E16-765387C7B97F}" srcId="{66B0109F-C504-4C49-92D9-3A562C5B06FF}" destId="{B3B877AB-4A4D-4588-8069-C877C28300FF}" srcOrd="3" destOrd="0" parTransId="{DB32C217-9348-443B-BDFA-CC4F7135FA8D}" sibTransId="{FAF48F64-6324-4318-8724-1958450BEDD6}"/>
    <dgm:cxn modelId="{FC7E0536-6F93-44DD-B91F-7BFB3FD68C97}" type="presOf" srcId="{DB32C217-9348-443B-BDFA-CC4F7135FA8D}" destId="{1FF46AD4-BA39-4DC8-885B-18A49D82A53D}" srcOrd="0" destOrd="0" presId="urn:microsoft.com/office/officeart/2005/8/layout/radial4"/>
    <dgm:cxn modelId="{6097D13D-2A7D-4965-B19F-1E6E5701B2F3}" srcId="{66B0109F-C504-4C49-92D9-3A562C5B06FF}" destId="{9B28B744-E33A-4E73-A31E-A676EFC3C5B1}" srcOrd="0" destOrd="0" parTransId="{F6FAC888-E4DF-4553-BCED-15D577132B9E}" sibTransId="{D2D050F8-D95E-4457-908B-131E24631C37}"/>
    <dgm:cxn modelId="{C7316F62-6CF7-43A1-9A9E-B1D30513C3F6}" srcId="{66B0109F-C504-4C49-92D9-3A562C5B06FF}" destId="{83B51BC2-4000-46C2-B11D-5226D778E686}" srcOrd="2" destOrd="0" parTransId="{61C8E8EB-612A-4AD8-835F-D35B58F2BA8F}" sibTransId="{8EE3E172-F328-4577-B2BA-A2EDECF68B5C}"/>
    <dgm:cxn modelId="{1111786C-A51A-4AD5-819C-944854BFFF38}" type="presOf" srcId="{83B51BC2-4000-46C2-B11D-5226D778E686}" destId="{8A62930C-5E24-4900-9C36-75DFD1D1E098}" srcOrd="0" destOrd="0" presId="urn:microsoft.com/office/officeart/2005/8/layout/radial4"/>
    <dgm:cxn modelId="{F5C5B089-263F-4B49-9A7F-341827452534}" type="presOf" srcId="{61C8E8EB-612A-4AD8-835F-D35B58F2BA8F}" destId="{D87ED8B6-5F02-4901-A8CA-E07D343631DF}" srcOrd="0" destOrd="0" presId="urn:microsoft.com/office/officeart/2005/8/layout/radial4"/>
    <dgm:cxn modelId="{EDA4E5BD-44BD-45B8-8748-1291E65A1091}" type="presOf" srcId="{F6FAC888-E4DF-4553-BCED-15D577132B9E}" destId="{B353523B-8484-4681-8595-845321258D47}" srcOrd="0" destOrd="0" presId="urn:microsoft.com/office/officeart/2005/8/layout/radial4"/>
    <dgm:cxn modelId="{F6978BCC-E103-48D6-89AC-B75E2E4E6F34}" type="presOf" srcId="{4888F18E-762C-45D7-8449-ACE35411AD1B}" destId="{54256083-2BD4-426C-99F4-A829FC4E3C19}" srcOrd="0" destOrd="0" presId="urn:microsoft.com/office/officeart/2005/8/layout/radial4"/>
    <dgm:cxn modelId="{CC0FB1D1-8598-452D-AF47-BCA7FBE7C910}" type="presOf" srcId="{8CE0B3B0-B839-4448-BA61-914A30C62D0B}" destId="{A995D29C-9859-4648-8C71-B6D2D8D5C453}" srcOrd="0" destOrd="0" presId="urn:microsoft.com/office/officeart/2005/8/layout/radial4"/>
    <dgm:cxn modelId="{6DDE3DDE-D430-44CF-84CC-92E3B0DA97E6}" type="presOf" srcId="{9B28B744-E33A-4E73-A31E-A676EFC3C5B1}" destId="{067B7770-43E4-4ADA-BE01-FCBCB6729736}" srcOrd="0" destOrd="0" presId="urn:microsoft.com/office/officeart/2005/8/layout/radial4"/>
    <dgm:cxn modelId="{F24F8DF1-D203-44D1-AEB6-BC0C1697213A}" type="presOf" srcId="{B3B877AB-4A4D-4588-8069-C877C28300FF}" destId="{0FCCFDF1-DAEB-4440-A907-FCE6C36F2E50}" srcOrd="0" destOrd="0" presId="urn:microsoft.com/office/officeart/2005/8/layout/radial4"/>
    <dgm:cxn modelId="{2424D3F5-5314-4C00-A6A7-CB920FC948DA}" type="presOf" srcId="{A3B9C561-0AE2-49C8-A073-3044EB3AA2E6}" destId="{291B32A0-5EFB-4830-AC9C-55D5314A9E12}" srcOrd="0" destOrd="0" presId="urn:microsoft.com/office/officeart/2005/8/layout/radial4"/>
    <dgm:cxn modelId="{1BAC90F9-FC7B-4CE1-A504-BB1BB92B4A1A}" srcId="{4888F18E-762C-45D7-8449-ACE35411AD1B}" destId="{66B0109F-C504-4C49-92D9-3A562C5B06FF}" srcOrd="0" destOrd="0" parTransId="{454519FB-E29E-49F7-8CF2-9E3FF1BDCD47}" sibTransId="{2E901044-334E-4C04-9DCA-B0D6B6EE0642}"/>
    <dgm:cxn modelId="{009BA1FA-E596-4E4C-85AF-4DBF1DBD5E1C}" type="presOf" srcId="{66B0109F-C504-4C49-92D9-3A562C5B06FF}" destId="{A1687353-1A68-4ED4-98DA-46A9395C8409}" srcOrd="0" destOrd="0" presId="urn:microsoft.com/office/officeart/2005/8/layout/radial4"/>
    <dgm:cxn modelId="{7B0D18E6-D923-4E7C-9FBF-23A96CABB2E1}" type="presParOf" srcId="{54256083-2BD4-426C-99F4-A829FC4E3C19}" destId="{A1687353-1A68-4ED4-98DA-46A9395C8409}" srcOrd="0" destOrd="0" presId="urn:microsoft.com/office/officeart/2005/8/layout/radial4"/>
    <dgm:cxn modelId="{C5A34852-21EF-4F1A-A25C-FE2C793A8C9C}" type="presParOf" srcId="{54256083-2BD4-426C-99F4-A829FC4E3C19}" destId="{B353523B-8484-4681-8595-845321258D47}" srcOrd="1" destOrd="0" presId="urn:microsoft.com/office/officeart/2005/8/layout/radial4"/>
    <dgm:cxn modelId="{66D309D9-F741-4E43-8C3B-D62C0456C509}" type="presParOf" srcId="{54256083-2BD4-426C-99F4-A829FC4E3C19}" destId="{067B7770-43E4-4ADA-BE01-FCBCB6729736}" srcOrd="2" destOrd="0" presId="urn:microsoft.com/office/officeart/2005/8/layout/radial4"/>
    <dgm:cxn modelId="{F9E4387A-0C7F-4E6D-AEC4-E94DD797736E}" type="presParOf" srcId="{54256083-2BD4-426C-99F4-A829FC4E3C19}" destId="{A995D29C-9859-4648-8C71-B6D2D8D5C453}" srcOrd="3" destOrd="0" presId="urn:microsoft.com/office/officeart/2005/8/layout/radial4"/>
    <dgm:cxn modelId="{9198CD6F-3DDC-4A82-96C8-34261D06AC04}" type="presParOf" srcId="{54256083-2BD4-426C-99F4-A829FC4E3C19}" destId="{291B32A0-5EFB-4830-AC9C-55D5314A9E12}" srcOrd="4" destOrd="0" presId="urn:microsoft.com/office/officeart/2005/8/layout/radial4"/>
    <dgm:cxn modelId="{AED3CC71-2098-4E89-8F85-379EB0F059A4}" type="presParOf" srcId="{54256083-2BD4-426C-99F4-A829FC4E3C19}" destId="{D87ED8B6-5F02-4901-A8CA-E07D343631DF}" srcOrd="5" destOrd="0" presId="urn:microsoft.com/office/officeart/2005/8/layout/radial4"/>
    <dgm:cxn modelId="{C3707B6B-12C1-48D9-88EF-549F925AE190}" type="presParOf" srcId="{54256083-2BD4-426C-99F4-A829FC4E3C19}" destId="{8A62930C-5E24-4900-9C36-75DFD1D1E098}" srcOrd="6" destOrd="0" presId="urn:microsoft.com/office/officeart/2005/8/layout/radial4"/>
    <dgm:cxn modelId="{218088F3-5F22-47C0-B07D-69628C26F649}" type="presParOf" srcId="{54256083-2BD4-426C-99F4-A829FC4E3C19}" destId="{1FF46AD4-BA39-4DC8-885B-18A49D82A53D}" srcOrd="7" destOrd="0" presId="urn:microsoft.com/office/officeart/2005/8/layout/radial4"/>
    <dgm:cxn modelId="{DFFEE047-787A-431B-84A9-67B3811C308C}" type="presParOf" srcId="{54256083-2BD4-426C-99F4-A829FC4E3C19}" destId="{0FCCFDF1-DAEB-4440-A907-FCE6C36F2E50}"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7AA9E-1A9E-4087-A7A4-3AE2DD49CD9D}">
      <dsp:nvSpPr>
        <dsp:cNvPr id="0" name=""/>
        <dsp:cNvSpPr/>
      </dsp:nvSpPr>
      <dsp:spPr>
        <a:xfrm>
          <a:off x="4512853" y="-36897"/>
          <a:ext cx="1902423" cy="1150314"/>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4">
                  <a:lumMod val="50000"/>
                </a:schemeClr>
              </a:solidFill>
              <a:latin typeface="Arial Black" panose="020B0A04020102020204" pitchFamily="34" charset="0"/>
            </a:rPr>
            <a:t>Diet</a:t>
          </a:r>
        </a:p>
      </dsp:txBody>
      <dsp:txXfrm>
        <a:off x="4569007" y="19257"/>
        <a:ext cx="1790115" cy="1038006"/>
      </dsp:txXfrm>
    </dsp:sp>
    <dsp:sp modelId="{9F052F4A-2063-4079-9AEA-73448927F199}">
      <dsp:nvSpPr>
        <dsp:cNvPr id="0" name=""/>
        <dsp:cNvSpPr/>
      </dsp:nvSpPr>
      <dsp:spPr>
        <a:xfrm>
          <a:off x="3451621" y="538259"/>
          <a:ext cx="4024888" cy="4024888"/>
        </a:xfrm>
        <a:custGeom>
          <a:avLst/>
          <a:gdLst/>
          <a:ahLst/>
          <a:cxnLst/>
          <a:rect l="0" t="0" r="0" b="0"/>
          <a:pathLst>
            <a:path>
              <a:moveTo>
                <a:pt x="2971411" y="243175"/>
              </a:moveTo>
              <a:arcTo wR="2012444" hR="2012444" stAng="17907498" swAng="1487472"/>
            </a:path>
          </a:pathLst>
        </a:custGeom>
        <a:noFill/>
        <a:ln w="6350" cap="flat" cmpd="sng" algn="ctr">
          <a:solidFill>
            <a:schemeClr val="accent2">
              <a:lumMod val="50000"/>
            </a:schemeClr>
          </a:solidFill>
          <a:prstDash val="solid"/>
          <a:miter lim="800000"/>
        </a:ln>
        <a:effectLst/>
      </dsp:spPr>
      <dsp:style>
        <a:lnRef idx="1">
          <a:scrgbClr r="0" g="0" b="0"/>
        </a:lnRef>
        <a:fillRef idx="0">
          <a:scrgbClr r="0" g="0" b="0"/>
        </a:fillRef>
        <a:effectRef idx="0">
          <a:scrgbClr r="0" g="0" b="0"/>
        </a:effectRef>
        <a:fontRef idx="minor"/>
      </dsp:style>
    </dsp:sp>
    <dsp:sp modelId="{D60B020E-914B-4604-AF1A-93CC6AB59365}">
      <dsp:nvSpPr>
        <dsp:cNvPr id="0" name=""/>
        <dsp:cNvSpPr/>
      </dsp:nvSpPr>
      <dsp:spPr>
        <a:xfrm>
          <a:off x="6426801" y="1353667"/>
          <a:ext cx="1902423" cy="1150314"/>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4">
                  <a:lumMod val="50000"/>
                </a:schemeClr>
              </a:solidFill>
              <a:latin typeface="Arial Black" panose="020B0A04020102020204" pitchFamily="34" charset="0"/>
            </a:rPr>
            <a:t>Habitat</a:t>
          </a:r>
        </a:p>
      </dsp:txBody>
      <dsp:txXfrm>
        <a:off x="6482955" y="1409821"/>
        <a:ext cx="1790115" cy="1038006"/>
      </dsp:txXfrm>
    </dsp:sp>
    <dsp:sp modelId="{6BBF4599-EFB3-41ED-8A00-E90A7FCE4DCC}">
      <dsp:nvSpPr>
        <dsp:cNvPr id="0" name=""/>
        <dsp:cNvSpPr/>
      </dsp:nvSpPr>
      <dsp:spPr>
        <a:xfrm>
          <a:off x="3451621" y="538259"/>
          <a:ext cx="4024888" cy="4024888"/>
        </a:xfrm>
        <a:custGeom>
          <a:avLst/>
          <a:gdLst/>
          <a:ahLst/>
          <a:cxnLst/>
          <a:rect l="0" t="0" r="0" b="0"/>
          <a:pathLst>
            <a:path>
              <a:moveTo>
                <a:pt x="4024577" y="1977109"/>
              </a:moveTo>
              <a:arcTo wR="2012444" hR="2012444" stAng="21539638" swAng="1933801"/>
            </a:path>
          </a:pathLst>
        </a:custGeom>
        <a:noFill/>
        <a:ln w="6350" cap="flat" cmpd="sng" algn="ctr">
          <a:solidFill>
            <a:schemeClr val="accent2">
              <a:lumMod val="50000"/>
            </a:schemeClr>
          </a:solidFill>
          <a:prstDash val="solid"/>
          <a:miter lim="800000"/>
        </a:ln>
        <a:effectLst/>
      </dsp:spPr>
      <dsp:style>
        <a:lnRef idx="1">
          <a:scrgbClr r="0" g="0" b="0"/>
        </a:lnRef>
        <a:fillRef idx="0">
          <a:scrgbClr r="0" g="0" b="0"/>
        </a:fillRef>
        <a:effectRef idx="0">
          <a:scrgbClr r="0" g="0" b="0"/>
        </a:effectRef>
        <a:fontRef idx="minor"/>
      </dsp:style>
    </dsp:sp>
    <dsp:sp modelId="{65E58134-5C00-44D5-B144-9A40F99D7B74}">
      <dsp:nvSpPr>
        <dsp:cNvPr id="0" name=""/>
        <dsp:cNvSpPr/>
      </dsp:nvSpPr>
      <dsp:spPr>
        <a:xfrm>
          <a:off x="5695738" y="3603647"/>
          <a:ext cx="1902423" cy="1150314"/>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4">
                  <a:lumMod val="50000"/>
                </a:schemeClr>
              </a:solidFill>
              <a:latin typeface="Arial Black" panose="020B0A04020102020204" pitchFamily="34" charset="0"/>
            </a:rPr>
            <a:t>Activity</a:t>
          </a:r>
        </a:p>
      </dsp:txBody>
      <dsp:txXfrm>
        <a:off x="5751892" y="3659801"/>
        <a:ext cx="1790115" cy="1038006"/>
      </dsp:txXfrm>
    </dsp:sp>
    <dsp:sp modelId="{97514565-0E4E-4258-AD1B-083519670DD2}">
      <dsp:nvSpPr>
        <dsp:cNvPr id="0" name=""/>
        <dsp:cNvSpPr/>
      </dsp:nvSpPr>
      <dsp:spPr>
        <a:xfrm>
          <a:off x="3451621" y="538259"/>
          <a:ext cx="4024888" cy="4024888"/>
        </a:xfrm>
        <a:custGeom>
          <a:avLst/>
          <a:gdLst/>
          <a:ahLst/>
          <a:cxnLst/>
          <a:rect l="0" t="0" r="0" b="0"/>
          <a:pathLst>
            <a:path>
              <a:moveTo>
                <a:pt x="2239514" y="4012036"/>
              </a:moveTo>
              <a:arcTo wR="2012444" hR="2012444" stAng="5011281" swAng="77743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748B655-B181-4B1A-B70E-7CD61F09AC1C}">
      <dsp:nvSpPr>
        <dsp:cNvPr id="0" name=""/>
        <dsp:cNvSpPr/>
      </dsp:nvSpPr>
      <dsp:spPr>
        <a:xfrm>
          <a:off x="3329968" y="3603647"/>
          <a:ext cx="1902423" cy="1150314"/>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4">
                  <a:lumMod val="50000"/>
                </a:schemeClr>
              </a:solidFill>
              <a:latin typeface="Arial Black" panose="020B0A04020102020204" pitchFamily="34" charset="0"/>
            </a:rPr>
            <a:t>Defense</a:t>
          </a:r>
        </a:p>
      </dsp:txBody>
      <dsp:txXfrm>
        <a:off x="3386122" y="3659801"/>
        <a:ext cx="1790115" cy="1038006"/>
      </dsp:txXfrm>
    </dsp:sp>
    <dsp:sp modelId="{5E7F3AC6-C921-4B71-974D-5228C9DD41A1}">
      <dsp:nvSpPr>
        <dsp:cNvPr id="0" name=""/>
        <dsp:cNvSpPr/>
      </dsp:nvSpPr>
      <dsp:spPr>
        <a:xfrm>
          <a:off x="3451621" y="538259"/>
          <a:ext cx="4024888" cy="4024888"/>
        </a:xfrm>
        <a:custGeom>
          <a:avLst/>
          <a:gdLst/>
          <a:ahLst/>
          <a:cxnLst/>
          <a:rect l="0" t="0" r="0" b="0"/>
          <a:pathLst>
            <a:path>
              <a:moveTo>
                <a:pt x="291507" y="3055664"/>
              </a:moveTo>
              <a:arcTo wR="2012444" hR="2012444" stAng="8926562" swAng="1933801"/>
            </a:path>
          </a:pathLst>
        </a:custGeom>
        <a:noFill/>
        <a:ln w="6350" cap="flat" cmpd="sng" algn="ctr">
          <a:solidFill>
            <a:schemeClr val="accent2">
              <a:lumMod val="50000"/>
            </a:schemeClr>
          </a:solidFill>
          <a:prstDash val="solid"/>
          <a:miter lim="800000"/>
        </a:ln>
        <a:effectLst/>
      </dsp:spPr>
      <dsp:style>
        <a:lnRef idx="1">
          <a:scrgbClr r="0" g="0" b="0"/>
        </a:lnRef>
        <a:fillRef idx="0">
          <a:scrgbClr r="0" g="0" b="0"/>
        </a:fillRef>
        <a:effectRef idx="0">
          <a:scrgbClr r="0" g="0" b="0"/>
        </a:effectRef>
        <a:fontRef idx="minor"/>
      </dsp:style>
    </dsp:sp>
    <dsp:sp modelId="{15F43D85-6BA7-468C-8A75-BFEC0F32C88C}">
      <dsp:nvSpPr>
        <dsp:cNvPr id="0" name=""/>
        <dsp:cNvSpPr/>
      </dsp:nvSpPr>
      <dsp:spPr>
        <a:xfrm>
          <a:off x="2598905" y="1353667"/>
          <a:ext cx="1902423" cy="1150314"/>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4">
                  <a:lumMod val="50000"/>
                </a:schemeClr>
              </a:solidFill>
              <a:latin typeface="Arial Black" panose="020B0A04020102020204" pitchFamily="34" charset="0"/>
            </a:rPr>
            <a:t>Common Features</a:t>
          </a:r>
        </a:p>
      </dsp:txBody>
      <dsp:txXfrm>
        <a:off x="2655059" y="1409821"/>
        <a:ext cx="1790115" cy="1038006"/>
      </dsp:txXfrm>
    </dsp:sp>
    <dsp:sp modelId="{06BAA8C2-18F1-40DF-A595-9B6FEE4182F6}">
      <dsp:nvSpPr>
        <dsp:cNvPr id="0" name=""/>
        <dsp:cNvSpPr/>
      </dsp:nvSpPr>
      <dsp:spPr>
        <a:xfrm>
          <a:off x="3451621" y="538259"/>
          <a:ext cx="4024888" cy="4024888"/>
        </a:xfrm>
        <a:custGeom>
          <a:avLst/>
          <a:gdLst/>
          <a:ahLst/>
          <a:cxnLst/>
          <a:rect l="0" t="0" r="0" b="0"/>
          <a:pathLst>
            <a:path>
              <a:moveTo>
                <a:pt x="399976" y="808335"/>
              </a:moveTo>
              <a:arcTo wR="2012444" hR="2012444" stAng="13005030" swAng="1487472"/>
            </a:path>
          </a:pathLst>
        </a:custGeom>
        <a:noFill/>
        <a:ln w="6350" cap="flat" cmpd="sng" algn="ctr">
          <a:solidFill>
            <a:schemeClr val="accent2">
              <a:lumMod val="5000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BE51E-3CEF-4678-9E33-EC41396288A7}">
      <dsp:nvSpPr>
        <dsp:cNvPr id="0" name=""/>
        <dsp:cNvSpPr/>
      </dsp:nvSpPr>
      <dsp:spPr>
        <a:xfrm>
          <a:off x="0" y="6496"/>
          <a:ext cx="5058827" cy="5157910"/>
        </a:xfrm>
        <a:prstGeom prst="ellipse">
          <a:avLst/>
        </a:prstGeom>
        <a:solidFill>
          <a:schemeClr val="accent6">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83857" tIns="40640" rIns="283857"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740848" y="761854"/>
        <a:ext cx="3577131" cy="3647194"/>
      </dsp:txXfrm>
    </dsp:sp>
    <dsp:sp modelId="{2B28096E-6822-477D-9A90-8C558A4D2902}">
      <dsp:nvSpPr>
        <dsp:cNvPr id="0" name=""/>
        <dsp:cNvSpPr/>
      </dsp:nvSpPr>
      <dsp:spPr>
        <a:xfrm>
          <a:off x="4206806" y="0"/>
          <a:ext cx="5157910" cy="5157910"/>
        </a:xfrm>
        <a:prstGeom prst="ellipse">
          <a:avLst/>
        </a:prstGeom>
        <a:solidFill>
          <a:schemeClr val="accent2">
            <a:lumMod val="5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83857" tIns="30480" rIns="283857" bIns="30480" numCol="1" spcCol="1270" anchor="ctr" anchorCtr="0">
          <a:noAutofit/>
        </a:bodyPr>
        <a:lstStyle/>
        <a:p>
          <a:pPr marL="0" lvl="0" indent="0" algn="r" defTabSz="1066800">
            <a:lnSpc>
              <a:spcPct val="90000"/>
            </a:lnSpc>
            <a:spcBef>
              <a:spcPct val="0"/>
            </a:spcBef>
            <a:spcAft>
              <a:spcPct val="35000"/>
            </a:spcAft>
            <a:buNone/>
          </a:pPr>
          <a:endParaRPr lang="en-US" sz="2400" kern="1200" dirty="0">
            <a:latin typeface="Arial Black" panose="020B0A04020102020204" pitchFamily="34" charset="0"/>
          </a:endParaRPr>
        </a:p>
      </dsp:txBody>
      <dsp:txXfrm>
        <a:off x="4962164" y="755358"/>
        <a:ext cx="3647194" cy="36471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7AA9E-1A9E-4087-A7A4-3AE2DD49CD9D}">
      <dsp:nvSpPr>
        <dsp:cNvPr id="0" name=""/>
        <dsp:cNvSpPr/>
      </dsp:nvSpPr>
      <dsp:spPr>
        <a:xfrm>
          <a:off x="4512853" y="-36897"/>
          <a:ext cx="1902423" cy="1150314"/>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4">
                  <a:lumMod val="50000"/>
                </a:schemeClr>
              </a:solidFill>
              <a:latin typeface="Arial Black" panose="020B0A04020102020204" pitchFamily="34" charset="0"/>
            </a:rPr>
            <a:t>Diet</a:t>
          </a:r>
        </a:p>
      </dsp:txBody>
      <dsp:txXfrm>
        <a:off x="4569007" y="19257"/>
        <a:ext cx="1790115" cy="1038006"/>
      </dsp:txXfrm>
    </dsp:sp>
    <dsp:sp modelId="{9F052F4A-2063-4079-9AEA-73448927F199}">
      <dsp:nvSpPr>
        <dsp:cNvPr id="0" name=""/>
        <dsp:cNvSpPr/>
      </dsp:nvSpPr>
      <dsp:spPr>
        <a:xfrm>
          <a:off x="3451621" y="538259"/>
          <a:ext cx="4024888" cy="4024888"/>
        </a:xfrm>
        <a:custGeom>
          <a:avLst/>
          <a:gdLst/>
          <a:ahLst/>
          <a:cxnLst/>
          <a:rect l="0" t="0" r="0" b="0"/>
          <a:pathLst>
            <a:path>
              <a:moveTo>
                <a:pt x="2971411" y="243175"/>
              </a:moveTo>
              <a:arcTo wR="2012444" hR="2012444" stAng="17907498" swAng="1487472"/>
            </a:path>
          </a:pathLst>
        </a:custGeom>
        <a:noFill/>
        <a:ln w="6350" cap="flat" cmpd="sng" algn="ctr">
          <a:solidFill>
            <a:schemeClr val="accent2">
              <a:lumMod val="50000"/>
            </a:schemeClr>
          </a:solidFill>
          <a:prstDash val="solid"/>
          <a:miter lim="800000"/>
        </a:ln>
        <a:effectLst/>
      </dsp:spPr>
      <dsp:style>
        <a:lnRef idx="1">
          <a:scrgbClr r="0" g="0" b="0"/>
        </a:lnRef>
        <a:fillRef idx="0">
          <a:scrgbClr r="0" g="0" b="0"/>
        </a:fillRef>
        <a:effectRef idx="0">
          <a:scrgbClr r="0" g="0" b="0"/>
        </a:effectRef>
        <a:fontRef idx="minor"/>
      </dsp:style>
    </dsp:sp>
    <dsp:sp modelId="{D60B020E-914B-4604-AF1A-93CC6AB59365}">
      <dsp:nvSpPr>
        <dsp:cNvPr id="0" name=""/>
        <dsp:cNvSpPr/>
      </dsp:nvSpPr>
      <dsp:spPr>
        <a:xfrm>
          <a:off x="6426801" y="1353667"/>
          <a:ext cx="1902423" cy="1150314"/>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4">
                  <a:lumMod val="50000"/>
                </a:schemeClr>
              </a:solidFill>
              <a:latin typeface="Arial Black" panose="020B0A04020102020204" pitchFamily="34" charset="0"/>
            </a:rPr>
            <a:t>Habitat</a:t>
          </a:r>
        </a:p>
      </dsp:txBody>
      <dsp:txXfrm>
        <a:off x="6482955" y="1409821"/>
        <a:ext cx="1790115" cy="1038006"/>
      </dsp:txXfrm>
    </dsp:sp>
    <dsp:sp modelId="{6BBF4599-EFB3-41ED-8A00-E90A7FCE4DCC}">
      <dsp:nvSpPr>
        <dsp:cNvPr id="0" name=""/>
        <dsp:cNvSpPr/>
      </dsp:nvSpPr>
      <dsp:spPr>
        <a:xfrm>
          <a:off x="3451621" y="538259"/>
          <a:ext cx="4024888" cy="4024888"/>
        </a:xfrm>
        <a:custGeom>
          <a:avLst/>
          <a:gdLst/>
          <a:ahLst/>
          <a:cxnLst/>
          <a:rect l="0" t="0" r="0" b="0"/>
          <a:pathLst>
            <a:path>
              <a:moveTo>
                <a:pt x="4024577" y="1977109"/>
              </a:moveTo>
              <a:arcTo wR="2012444" hR="2012444" stAng="21539638" swAng="1933801"/>
            </a:path>
          </a:pathLst>
        </a:custGeom>
        <a:noFill/>
        <a:ln w="6350" cap="flat" cmpd="sng" algn="ctr">
          <a:solidFill>
            <a:schemeClr val="accent2">
              <a:lumMod val="50000"/>
            </a:schemeClr>
          </a:solidFill>
          <a:prstDash val="solid"/>
          <a:miter lim="800000"/>
        </a:ln>
        <a:effectLst/>
      </dsp:spPr>
      <dsp:style>
        <a:lnRef idx="1">
          <a:scrgbClr r="0" g="0" b="0"/>
        </a:lnRef>
        <a:fillRef idx="0">
          <a:scrgbClr r="0" g="0" b="0"/>
        </a:fillRef>
        <a:effectRef idx="0">
          <a:scrgbClr r="0" g="0" b="0"/>
        </a:effectRef>
        <a:fontRef idx="minor"/>
      </dsp:style>
    </dsp:sp>
    <dsp:sp modelId="{65E58134-5C00-44D5-B144-9A40F99D7B74}">
      <dsp:nvSpPr>
        <dsp:cNvPr id="0" name=""/>
        <dsp:cNvSpPr/>
      </dsp:nvSpPr>
      <dsp:spPr>
        <a:xfrm>
          <a:off x="5695738" y="3603647"/>
          <a:ext cx="1902423" cy="1150314"/>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4">
                  <a:lumMod val="50000"/>
                </a:schemeClr>
              </a:solidFill>
              <a:latin typeface="Arial Black" panose="020B0A04020102020204" pitchFamily="34" charset="0"/>
            </a:rPr>
            <a:t>Activity</a:t>
          </a:r>
        </a:p>
      </dsp:txBody>
      <dsp:txXfrm>
        <a:off x="5751892" y="3659801"/>
        <a:ext cx="1790115" cy="1038006"/>
      </dsp:txXfrm>
    </dsp:sp>
    <dsp:sp modelId="{97514565-0E4E-4258-AD1B-083519670DD2}">
      <dsp:nvSpPr>
        <dsp:cNvPr id="0" name=""/>
        <dsp:cNvSpPr/>
      </dsp:nvSpPr>
      <dsp:spPr>
        <a:xfrm>
          <a:off x="3451621" y="538259"/>
          <a:ext cx="4024888" cy="4024888"/>
        </a:xfrm>
        <a:custGeom>
          <a:avLst/>
          <a:gdLst/>
          <a:ahLst/>
          <a:cxnLst/>
          <a:rect l="0" t="0" r="0" b="0"/>
          <a:pathLst>
            <a:path>
              <a:moveTo>
                <a:pt x="2239514" y="4012036"/>
              </a:moveTo>
              <a:arcTo wR="2012444" hR="2012444" stAng="5011281" swAng="77743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748B655-B181-4B1A-B70E-7CD61F09AC1C}">
      <dsp:nvSpPr>
        <dsp:cNvPr id="0" name=""/>
        <dsp:cNvSpPr/>
      </dsp:nvSpPr>
      <dsp:spPr>
        <a:xfrm>
          <a:off x="3329968" y="3603647"/>
          <a:ext cx="1902423" cy="1150314"/>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4">
                  <a:lumMod val="50000"/>
                </a:schemeClr>
              </a:solidFill>
              <a:latin typeface="Arial Black" panose="020B0A04020102020204" pitchFamily="34" charset="0"/>
            </a:rPr>
            <a:t>Defense</a:t>
          </a:r>
        </a:p>
      </dsp:txBody>
      <dsp:txXfrm>
        <a:off x="3386122" y="3659801"/>
        <a:ext cx="1790115" cy="1038006"/>
      </dsp:txXfrm>
    </dsp:sp>
    <dsp:sp modelId="{5E7F3AC6-C921-4B71-974D-5228C9DD41A1}">
      <dsp:nvSpPr>
        <dsp:cNvPr id="0" name=""/>
        <dsp:cNvSpPr/>
      </dsp:nvSpPr>
      <dsp:spPr>
        <a:xfrm>
          <a:off x="3451621" y="538259"/>
          <a:ext cx="4024888" cy="4024888"/>
        </a:xfrm>
        <a:custGeom>
          <a:avLst/>
          <a:gdLst/>
          <a:ahLst/>
          <a:cxnLst/>
          <a:rect l="0" t="0" r="0" b="0"/>
          <a:pathLst>
            <a:path>
              <a:moveTo>
                <a:pt x="291507" y="3055664"/>
              </a:moveTo>
              <a:arcTo wR="2012444" hR="2012444" stAng="8926562" swAng="1933801"/>
            </a:path>
          </a:pathLst>
        </a:custGeom>
        <a:noFill/>
        <a:ln w="6350" cap="flat" cmpd="sng" algn="ctr">
          <a:solidFill>
            <a:schemeClr val="accent2">
              <a:lumMod val="50000"/>
            </a:schemeClr>
          </a:solidFill>
          <a:prstDash val="solid"/>
          <a:miter lim="800000"/>
        </a:ln>
        <a:effectLst/>
      </dsp:spPr>
      <dsp:style>
        <a:lnRef idx="1">
          <a:scrgbClr r="0" g="0" b="0"/>
        </a:lnRef>
        <a:fillRef idx="0">
          <a:scrgbClr r="0" g="0" b="0"/>
        </a:fillRef>
        <a:effectRef idx="0">
          <a:scrgbClr r="0" g="0" b="0"/>
        </a:effectRef>
        <a:fontRef idx="minor"/>
      </dsp:style>
    </dsp:sp>
    <dsp:sp modelId="{15F43D85-6BA7-468C-8A75-BFEC0F32C88C}">
      <dsp:nvSpPr>
        <dsp:cNvPr id="0" name=""/>
        <dsp:cNvSpPr/>
      </dsp:nvSpPr>
      <dsp:spPr>
        <a:xfrm>
          <a:off x="2598905" y="1353667"/>
          <a:ext cx="1902423" cy="1150314"/>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4">
                  <a:lumMod val="50000"/>
                </a:schemeClr>
              </a:solidFill>
              <a:latin typeface="Arial Black" panose="020B0A04020102020204" pitchFamily="34" charset="0"/>
            </a:rPr>
            <a:t>Common Features</a:t>
          </a:r>
        </a:p>
      </dsp:txBody>
      <dsp:txXfrm>
        <a:off x="2655059" y="1409821"/>
        <a:ext cx="1790115" cy="1038006"/>
      </dsp:txXfrm>
    </dsp:sp>
    <dsp:sp modelId="{06BAA8C2-18F1-40DF-A595-9B6FEE4182F6}">
      <dsp:nvSpPr>
        <dsp:cNvPr id="0" name=""/>
        <dsp:cNvSpPr/>
      </dsp:nvSpPr>
      <dsp:spPr>
        <a:xfrm>
          <a:off x="3451621" y="538259"/>
          <a:ext cx="4024888" cy="4024888"/>
        </a:xfrm>
        <a:custGeom>
          <a:avLst/>
          <a:gdLst/>
          <a:ahLst/>
          <a:cxnLst/>
          <a:rect l="0" t="0" r="0" b="0"/>
          <a:pathLst>
            <a:path>
              <a:moveTo>
                <a:pt x="399976" y="808335"/>
              </a:moveTo>
              <a:arcTo wR="2012444" hR="2012444" stAng="13005030" swAng="1487472"/>
            </a:path>
          </a:pathLst>
        </a:custGeom>
        <a:noFill/>
        <a:ln w="6350" cap="flat" cmpd="sng" algn="ctr">
          <a:solidFill>
            <a:schemeClr val="accent2">
              <a:lumMod val="5000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0AC9F-F46D-4FEC-B42F-A8AE3C2081B6}">
      <dsp:nvSpPr>
        <dsp:cNvPr id="0" name=""/>
        <dsp:cNvSpPr/>
      </dsp:nvSpPr>
      <dsp:spPr>
        <a:xfrm rot="5400000">
          <a:off x="-370065" y="373381"/>
          <a:ext cx="2467104" cy="1726972"/>
        </a:xfrm>
        <a:prstGeom prst="chevron">
          <a:avLst/>
        </a:prstGeom>
        <a:solidFill>
          <a:schemeClr val="accent6">
            <a:lumMod val="75000"/>
          </a:scheme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Arial Black" panose="020B0A04020102020204" pitchFamily="34" charset="0"/>
            </a:rPr>
            <a:t>Rain</a:t>
          </a:r>
          <a:br>
            <a:rPr lang="en-US" sz="2400" kern="1200" dirty="0">
              <a:solidFill>
                <a:schemeClr val="tx1"/>
              </a:solidFill>
              <a:latin typeface="Arial Black" panose="020B0A04020102020204" pitchFamily="34" charset="0"/>
            </a:rPr>
          </a:br>
          <a:r>
            <a:rPr lang="en-US" sz="2400" kern="1200" dirty="0">
              <a:solidFill>
                <a:schemeClr val="tx1"/>
              </a:solidFill>
              <a:latin typeface="Arial Black" panose="020B0A04020102020204" pitchFamily="34" charset="0"/>
            </a:rPr>
            <a:t>Forest</a:t>
          </a:r>
        </a:p>
      </dsp:txBody>
      <dsp:txXfrm rot="-5400000">
        <a:off x="1" y="866801"/>
        <a:ext cx="1726972" cy="740132"/>
      </dsp:txXfrm>
    </dsp:sp>
    <dsp:sp modelId="{33251A50-6D66-4357-9F50-8243D18702E9}">
      <dsp:nvSpPr>
        <dsp:cNvPr id="0" name=""/>
        <dsp:cNvSpPr/>
      </dsp:nvSpPr>
      <dsp:spPr>
        <a:xfrm rot="5400000">
          <a:off x="3801553" y="-2071264"/>
          <a:ext cx="1604460" cy="5753622"/>
        </a:xfrm>
        <a:prstGeom prst="round2SameRect">
          <a:avLst/>
        </a:prstGeom>
        <a:solidFill>
          <a:schemeClr val="lt1">
            <a:alpha val="90000"/>
            <a:hueOff val="0"/>
            <a:satOff val="0"/>
            <a:lumOff val="0"/>
            <a:alphaOff val="0"/>
          </a:scheme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2712" tIns="32385" rIns="32385" bIns="32385" numCol="1" spcCol="1270" anchor="ctr" anchorCtr="0">
          <a:noAutofit/>
        </a:bodyPr>
        <a:lstStyle/>
        <a:p>
          <a:pPr marL="285750" lvl="1" indent="-285750" algn="l" defTabSz="2266950">
            <a:lnSpc>
              <a:spcPct val="90000"/>
            </a:lnSpc>
            <a:spcBef>
              <a:spcPct val="0"/>
            </a:spcBef>
            <a:spcAft>
              <a:spcPct val="15000"/>
            </a:spcAft>
            <a:buChar char="•"/>
          </a:pPr>
          <a:r>
            <a:rPr lang="en-US" sz="5100" kern="1200" dirty="0">
              <a:solidFill>
                <a:schemeClr val="accent2">
                  <a:lumMod val="50000"/>
                </a:schemeClr>
              </a:solidFill>
            </a:rPr>
            <a:t> </a:t>
          </a:r>
          <a:r>
            <a:rPr lang="en-US" sz="4000" kern="1200" dirty="0">
              <a:solidFill>
                <a:schemeClr val="accent2">
                  <a:lumMod val="50000"/>
                </a:schemeClr>
              </a:solidFill>
              <a:latin typeface="Arial Black" panose="020B0A04020102020204" pitchFamily="34" charset="0"/>
            </a:rPr>
            <a:t>Green Iguana</a:t>
          </a:r>
        </a:p>
        <a:p>
          <a:pPr marL="285750" lvl="1" indent="-285750" algn="l" defTabSz="1778000">
            <a:lnSpc>
              <a:spcPct val="90000"/>
            </a:lnSpc>
            <a:spcBef>
              <a:spcPct val="0"/>
            </a:spcBef>
            <a:spcAft>
              <a:spcPct val="15000"/>
            </a:spcAft>
            <a:buChar char="•"/>
          </a:pPr>
          <a:r>
            <a:rPr lang="en-US" sz="4000" kern="1200" dirty="0">
              <a:solidFill>
                <a:schemeClr val="accent2">
                  <a:lumMod val="50000"/>
                </a:schemeClr>
              </a:solidFill>
              <a:latin typeface="Arial Black" panose="020B0A04020102020204" pitchFamily="34" charset="0"/>
            </a:rPr>
            <a:t> Tokay Gecko</a:t>
          </a:r>
        </a:p>
      </dsp:txBody>
      <dsp:txXfrm rot="-5400000">
        <a:off x="1726973" y="81639"/>
        <a:ext cx="5675299" cy="1447814"/>
      </dsp:txXfrm>
    </dsp:sp>
    <dsp:sp modelId="{824F88F3-482B-476A-BAF4-E99D14AB5E67}">
      <dsp:nvSpPr>
        <dsp:cNvPr id="0" name=""/>
        <dsp:cNvSpPr/>
      </dsp:nvSpPr>
      <dsp:spPr>
        <a:xfrm rot="5400000">
          <a:off x="-370065" y="2556706"/>
          <a:ext cx="2467104" cy="1726972"/>
        </a:xfrm>
        <a:prstGeom prst="chevron">
          <a:avLst/>
        </a:prstGeom>
        <a:solidFill>
          <a:schemeClr val="accent6">
            <a:lumMod val="20000"/>
            <a:lumOff val="80000"/>
          </a:scheme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Arial Black" panose="020B0A04020102020204" pitchFamily="34" charset="0"/>
            </a:rPr>
            <a:t>Grass</a:t>
          </a:r>
          <a:br>
            <a:rPr lang="en-US" sz="2400" kern="1200" dirty="0">
              <a:solidFill>
                <a:schemeClr val="tx1"/>
              </a:solidFill>
              <a:latin typeface="Arial Black" panose="020B0A04020102020204" pitchFamily="34" charset="0"/>
            </a:rPr>
          </a:br>
          <a:r>
            <a:rPr lang="en-US" sz="2400" kern="1200" dirty="0">
              <a:solidFill>
                <a:schemeClr val="tx1"/>
              </a:solidFill>
              <a:latin typeface="Arial Black" panose="020B0A04020102020204" pitchFamily="34" charset="0"/>
            </a:rPr>
            <a:t>land</a:t>
          </a:r>
        </a:p>
      </dsp:txBody>
      <dsp:txXfrm rot="-5400000">
        <a:off x="1" y="3050126"/>
        <a:ext cx="1726972" cy="740132"/>
      </dsp:txXfrm>
    </dsp:sp>
    <dsp:sp modelId="{E03BD147-D999-4D04-A809-705126EF5EA0}">
      <dsp:nvSpPr>
        <dsp:cNvPr id="0" name=""/>
        <dsp:cNvSpPr/>
      </dsp:nvSpPr>
      <dsp:spPr>
        <a:xfrm rot="5400000">
          <a:off x="3801975" y="111638"/>
          <a:ext cx="1603617" cy="5753622"/>
        </a:xfrm>
        <a:prstGeom prst="round2SameRect">
          <a:avLst/>
        </a:prstGeom>
        <a:solidFill>
          <a:schemeClr val="lt1">
            <a:alpha val="90000"/>
            <a:hueOff val="0"/>
            <a:satOff val="0"/>
            <a:lumOff val="0"/>
            <a:alphaOff val="0"/>
          </a:scheme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1376" tIns="30480" rIns="30480" bIns="30480" numCol="1" spcCol="1270" anchor="ctr" anchorCtr="0">
          <a:noAutofit/>
        </a:bodyPr>
        <a:lstStyle/>
        <a:p>
          <a:pPr marL="285750" lvl="1" indent="-285750" algn="l" defTabSz="2133600">
            <a:lnSpc>
              <a:spcPct val="90000"/>
            </a:lnSpc>
            <a:spcBef>
              <a:spcPct val="0"/>
            </a:spcBef>
            <a:spcAft>
              <a:spcPct val="15000"/>
            </a:spcAft>
            <a:buChar char="•"/>
          </a:pPr>
          <a:r>
            <a:rPr lang="en-US" sz="4800" kern="1200" dirty="0">
              <a:solidFill>
                <a:schemeClr val="accent2">
                  <a:lumMod val="50000"/>
                </a:schemeClr>
              </a:solidFill>
            </a:rPr>
            <a:t> </a:t>
          </a:r>
          <a:r>
            <a:rPr lang="en-US" sz="4400" kern="1200" dirty="0">
              <a:solidFill>
                <a:schemeClr val="accent2">
                  <a:lumMod val="50000"/>
                </a:schemeClr>
              </a:solidFill>
              <a:latin typeface="Arial Black" panose="020B0A04020102020204" pitchFamily="34" charset="0"/>
            </a:rPr>
            <a:t>Legless Lizard</a:t>
          </a:r>
        </a:p>
      </dsp:txBody>
      <dsp:txXfrm rot="-5400000">
        <a:off x="1726973" y="2264922"/>
        <a:ext cx="5675340" cy="14470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7AA9E-1A9E-4087-A7A4-3AE2DD49CD9D}">
      <dsp:nvSpPr>
        <dsp:cNvPr id="0" name=""/>
        <dsp:cNvSpPr/>
      </dsp:nvSpPr>
      <dsp:spPr>
        <a:xfrm>
          <a:off x="4512853" y="-36897"/>
          <a:ext cx="1902423" cy="1150314"/>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4">
                  <a:lumMod val="50000"/>
                </a:schemeClr>
              </a:solidFill>
              <a:latin typeface="Arial Black" panose="020B0A04020102020204" pitchFamily="34" charset="0"/>
            </a:rPr>
            <a:t>Diet</a:t>
          </a:r>
        </a:p>
      </dsp:txBody>
      <dsp:txXfrm>
        <a:off x="4569007" y="19257"/>
        <a:ext cx="1790115" cy="1038006"/>
      </dsp:txXfrm>
    </dsp:sp>
    <dsp:sp modelId="{9F052F4A-2063-4079-9AEA-73448927F199}">
      <dsp:nvSpPr>
        <dsp:cNvPr id="0" name=""/>
        <dsp:cNvSpPr/>
      </dsp:nvSpPr>
      <dsp:spPr>
        <a:xfrm>
          <a:off x="3451621" y="538259"/>
          <a:ext cx="4024888" cy="4024888"/>
        </a:xfrm>
        <a:custGeom>
          <a:avLst/>
          <a:gdLst/>
          <a:ahLst/>
          <a:cxnLst/>
          <a:rect l="0" t="0" r="0" b="0"/>
          <a:pathLst>
            <a:path>
              <a:moveTo>
                <a:pt x="2971411" y="243175"/>
              </a:moveTo>
              <a:arcTo wR="2012444" hR="2012444" stAng="17907498" swAng="1487472"/>
            </a:path>
          </a:pathLst>
        </a:custGeom>
        <a:noFill/>
        <a:ln w="6350" cap="flat" cmpd="sng" algn="ctr">
          <a:solidFill>
            <a:schemeClr val="accent2">
              <a:lumMod val="50000"/>
            </a:schemeClr>
          </a:solidFill>
          <a:prstDash val="solid"/>
          <a:miter lim="800000"/>
        </a:ln>
        <a:effectLst/>
      </dsp:spPr>
      <dsp:style>
        <a:lnRef idx="1">
          <a:scrgbClr r="0" g="0" b="0"/>
        </a:lnRef>
        <a:fillRef idx="0">
          <a:scrgbClr r="0" g="0" b="0"/>
        </a:fillRef>
        <a:effectRef idx="0">
          <a:scrgbClr r="0" g="0" b="0"/>
        </a:effectRef>
        <a:fontRef idx="minor"/>
      </dsp:style>
    </dsp:sp>
    <dsp:sp modelId="{D60B020E-914B-4604-AF1A-93CC6AB59365}">
      <dsp:nvSpPr>
        <dsp:cNvPr id="0" name=""/>
        <dsp:cNvSpPr/>
      </dsp:nvSpPr>
      <dsp:spPr>
        <a:xfrm>
          <a:off x="6426801" y="1353667"/>
          <a:ext cx="1902423" cy="1150314"/>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4">
                  <a:lumMod val="50000"/>
                </a:schemeClr>
              </a:solidFill>
              <a:latin typeface="Arial Black" panose="020B0A04020102020204" pitchFamily="34" charset="0"/>
            </a:rPr>
            <a:t>Habitat</a:t>
          </a:r>
        </a:p>
      </dsp:txBody>
      <dsp:txXfrm>
        <a:off x="6482955" y="1409821"/>
        <a:ext cx="1790115" cy="1038006"/>
      </dsp:txXfrm>
    </dsp:sp>
    <dsp:sp modelId="{6BBF4599-EFB3-41ED-8A00-E90A7FCE4DCC}">
      <dsp:nvSpPr>
        <dsp:cNvPr id="0" name=""/>
        <dsp:cNvSpPr/>
      </dsp:nvSpPr>
      <dsp:spPr>
        <a:xfrm>
          <a:off x="3451621" y="538259"/>
          <a:ext cx="4024888" cy="4024888"/>
        </a:xfrm>
        <a:custGeom>
          <a:avLst/>
          <a:gdLst/>
          <a:ahLst/>
          <a:cxnLst/>
          <a:rect l="0" t="0" r="0" b="0"/>
          <a:pathLst>
            <a:path>
              <a:moveTo>
                <a:pt x="4024577" y="1977109"/>
              </a:moveTo>
              <a:arcTo wR="2012444" hR="2012444" stAng="21539638" swAng="1933801"/>
            </a:path>
          </a:pathLst>
        </a:custGeom>
        <a:noFill/>
        <a:ln w="6350" cap="flat" cmpd="sng" algn="ctr">
          <a:solidFill>
            <a:schemeClr val="accent2">
              <a:lumMod val="50000"/>
            </a:schemeClr>
          </a:solidFill>
          <a:prstDash val="solid"/>
          <a:miter lim="800000"/>
        </a:ln>
        <a:effectLst/>
      </dsp:spPr>
      <dsp:style>
        <a:lnRef idx="1">
          <a:scrgbClr r="0" g="0" b="0"/>
        </a:lnRef>
        <a:fillRef idx="0">
          <a:scrgbClr r="0" g="0" b="0"/>
        </a:fillRef>
        <a:effectRef idx="0">
          <a:scrgbClr r="0" g="0" b="0"/>
        </a:effectRef>
        <a:fontRef idx="minor"/>
      </dsp:style>
    </dsp:sp>
    <dsp:sp modelId="{65E58134-5C00-44D5-B144-9A40F99D7B74}">
      <dsp:nvSpPr>
        <dsp:cNvPr id="0" name=""/>
        <dsp:cNvSpPr/>
      </dsp:nvSpPr>
      <dsp:spPr>
        <a:xfrm>
          <a:off x="5695738" y="3603647"/>
          <a:ext cx="1902423" cy="1150314"/>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4">
                  <a:lumMod val="50000"/>
                </a:schemeClr>
              </a:solidFill>
              <a:latin typeface="Arial Black" panose="020B0A04020102020204" pitchFamily="34" charset="0"/>
            </a:rPr>
            <a:t>Activity</a:t>
          </a:r>
        </a:p>
      </dsp:txBody>
      <dsp:txXfrm>
        <a:off x="5751892" y="3659801"/>
        <a:ext cx="1790115" cy="1038006"/>
      </dsp:txXfrm>
    </dsp:sp>
    <dsp:sp modelId="{97514565-0E4E-4258-AD1B-083519670DD2}">
      <dsp:nvSpPr>
        <dsp:cNvPr id="0" name=""/>
        <dsp:cNvSpPr/>
      </dsp:nvSpPr>
      <dsp:spPr>
        <a:xfrm>
          <a:off x="3451621" y="538259"/>
          <a:ext cx="4024888" cy="4024888"/>
        </a:xfrm>
        <a:custGeom>
          <a:avLst/>
          <a:gdLst/>
          <a:ahLst/>
          <a:cxnLst/>
          <a:rect l="0" t="0" r="0" b="0"/>
          <a:pathLst>
            <a:path>
              <a:moveTo>
                <a:pt x="2239514" y="4012036"/>
              </a:moveTo>
              <a:arcTo wR="2012444" hR="2012444" stAng="5011281" swAng="77743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748B655-B181-4B1A-B70E-7CD61F09AC1C}">
      <dsp:nvSpPr>
        <dsp:cNvPr id="0" name=""/>
        <dsp:cNvSpPr/>
      </dsp:nvSpPr>
      <dsp:spPr>
        <a:xfrm>
          <a:off x="3329968" y="3603647"/>
          <a:ext cx="1902423" cy="1150314"/>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4">
                  <a:lumMod val="50000"/>
                </a:schemeClr>
              </a:solidFill>
              <a:latin typeface="Arial Black" panose="020B0A04020102020204" pitchFamily="34" charset="0"/>
            </a:rPr>
            <a:t>Defense</a:t>
          </a:r>
        </a:p>
      </dsp:txBody>
      <dsp:txXfrm>
        <a:off x="3386122" y="3659801"/>
        <a:ext cx="1790115" cy="1038006"/>
      </dsp:txXfrm>
    </dsp:sp>
    <dsp:sp modelId="{5E7F3AC6-C921-4B71-974D-5228C9DD41A1}">
      <dsp:nvSpPr>
        <dsp:cNvPr id="0" name=""/>
        <dsp:cNvSpPr/>
      </dsp:nvSpPr>
      <dsp:spPr>
        <a:xfrm>
          <a:off x="3451621" y="538259"/>
          <a:ext cx="4024888" cy="4024888"/>
        </a:xfrm>
        <a:custGeom>
          <a:avLst/>
          <a:gdLst/>
          <a:ahLst/>
          <a:cxnLst/>
          <a:rect l="0" t="0" r="0" b="0"/>
          <a:pathLst>
            <a:path>
              <a:moveTo>
                <a:pt x="291507" y="3055664"/>
              </a:moveTo>
              <a:arcTo wR="2012444" hR="2012444" stAng="8926562" swAng="1933801"/>
            </a:path>
          </a:pathLst>
        </a:custGeom>
        <a:noFill/>
        <a:ln w="6350" cap="flat" cmpd="sng" algn="ctr">
          <a:solidFill>
            <a:schemeClr val="accent2">
              <a:lumMod val="50000"/>
            </a:schemeClr>
          </a:solidFill>
          <a:prstDash val="solid"/>
          <a:miter lim="800000"/>
        </a:ln>
        <a:effectLst/>
      </dsp:spPr>
      <dsp:style>
        <a:lnRef idx="1">
          <a:scrgbClr r="0" g="0" b="0"/>
        </a:lnRef>
        <a:fillRef idx="0">
          <a:scrgbClr r="0" g="0" b="0"/>
        </a:fillRef>
        <a:effectRef idx="0">
          <a:scrgbClr r="0" g="0" b="0"/>
        </a:effectRef>
        <a:fontRef idx="minor"/>
      </dsp:style>
    </dsp:sp>
    <dsp:sp modelId="{15F43D85-6BA7-468C-8A75-BFEC0F32C88C}">
      <dsp:nvSpPr>
        <dsp:cNvPr id="0" name=""/>
        <dsp:cNvSpPr/>
      </dsp:nvSpPr>
      <dsp:spPr>
        <a:xfrm>
          <a:off x="2598905" y="1353667"/>
          <a:ext cx="1902423" cy="1150314"/>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4">
                  <a:lumMod val="50000"/>
                </a:schemeClr>
              </a:solidFill>
              <a:latin typeface="Arial Black" panose="020B0A04020102020204" pitchFamily="34" charset="0"/>
            </a:rPr>
            <a:t>Common Features</a:t>
          </a:r>
        </a:p>
      </dsp:txBody>
      <dsp:txXfrm>
        <a:off x="2655059" y="1409821"/>
        <a:ext cx="1790115" cy="1038006"/>
      </dsp:txXfrm>
    </dsp:sp>
    <dsp:sp modelId="{06BAA8C2-18F1-40DF-A595-9B6FEE4182F6}">
      <dsp:nvSpPr>
        <dsp:cNvPr id="0" name=""/>
        <dsp:cNvSpPr/>
      </dsp:nvSpPr>
      <dsp:spPr>
        <a:xfrm>
          <a:off x="3451621" y="538259"/>
          <a:ext cx="4024888" cy="4024888"/>
        </a:xfrm>
        <a:custGeom>
          <a:avLst/>
          <a:gdLst/>
          <a:ahLst/>
          <a:cxnLst/>
          <a:rect l="0" t="0" r="0" b="0"/>
          <a:pathLst>
            <a:path>
              <a:moveTo>
                <a:pt x="399976" y="808335"/>
              </a:moveTo>
              <a:arcTo wR="2012444" hR="2012444" stAng="13005030" swAng="1487472"/>
            </a:path>
          </a:pathLst>
        </a:custGeom>
        <a:noFill/>
        <a:ln w="6350" cap="flat" cmpd="sng" algn="ctr">
          <a:solidFill>
            <a:schemeClr val="accent2">
              <a:lumMod val="5000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7AA9E-1A9E-4087-A7A4-3AE2DD49CD9D}">
      <dsp:nvSpPr>
        <dsp:cNvPr id="0" name=""/>
        <dsp:cNvSpPr/>
      </dsp:nvSpPr>
      <dsp:spPr>
        <a:xfrm>
          <a:off x="4512853" y="-36897"/>
          <a:ext cx="1902423" cy="1150314"/>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4">
                  <a:lumMod val="50000"/>
                </a:schemeClr>
              </a:solidFill>
              <a:latin typeface="Arial Black" panose="020B0A04020102020204" pitchFamily="34" charset="0"/>
            </a:rPr>
            <a:t>Diet</a:t>
          </a:r>
        </a:p>
      </dsp:txBody>
      <dsp:txXfrm>
        <a:off x="4569007" y="19257"/>
        <a:ext cx="1790115" cy="1038006"/>
      </dsp:txXfrm>
    </dsp:sp>
    <dsp:sp modelId="{9F052F4A-2063-4079-9AEA-73448927F199}">
      <dsp:nvSpPr>
        <dsp:cNvPr id="0" name=""/>
        <dsp:cNvSpPr/>
      </dsp:nvSpPr>
      <dsp:spPr>
        <a:xfrm>
          <a:off x="3451621" y="538259"/>
          <a:ext cx="4024888" cy="4024888"/>
        </a:xfrm>
        <a:custGeom>
          <a:avLst/>
          <a:gdLst/>
          <a:ahLst/>
          <a:cxnLst/>
          <a:rect l="0" t="0" r="0" b="0"/>
          <a:pathLst>
            <a:path>
              <a:moveTo>
                <a:pt x="2971411" y="243175"/>
              </a:moveTo>
              <a:arcTo wR="2012444" hR="2012444" stAng="17907498" swAng="1487472"/>
            </a:path>
          </a:pathLst>
        </a:custGeom>
        <a:noFill/>
        <a:ln w="6350" cap="flat" cmpd="sng" algn="ctr">
          <a:solidFill>
            <a:schemeClr val="accent2">
              <a:lumMod val="50000"/>
            </a:schemeClr>
          </a:solidFill>
          <a:prstDash val="solid"/>
          <a:miter lim="800000"/>
        </a:ln>
        <a:effectLst/>
      </dsp:spPr>
      <dsp:style>
        <a:lnRef idx="1">
          <a:scrgbClr r="0" g="0" b="0"/>
        </a:lnRef>
        <a:fillRef idx="0">
          <a:scrgbClr r="0" g="0" b="0"/>
        </a:fillRef>
        <a:effectRef idx="0">
          <a:scrgbClr r="0" g="0" b="0"/>
        </a:effectRef>
        <a:fontRef idx="minor"/>
      </dsp:style>
    </dsp:sp>
    <dsp:sp modelId="{D60B020E-914B-4604-AF1A-93CC6AB59365}">
      <dsp:nvSpPr>
        <dsp:cNvPr id="0" name=""/>
        <dsp:cNvSpPr/>
      </dsp:nvSpPr>
      <dsp:spPr>
        <a:xfrm>
          <a:off x="6426801" y="1353667"/>
          <a:ext cx="1902423" cy="1150314"/>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4">
                  <a:lumMod val="50000"/>
                </a:schemeClr>
              </a:solidFill>
              <a:latin typeface="Arial Black" panose="020B0A04020102020204" pitchFamily="34" charset="0"/>
            </a:rPr>
            <a:t>Habitat</a:t>
          </a:r>
        </a:p>
      </dsp:txBody>
      <dsp:txXfrm>
        <a:off x="6482955" y="1409821"/>
        <a:ext cx="1790115" cy="1038006"/>
      </dsp:txXfrm>
    </dsp:sp>
    <dsp:sp modelId="{6BBF4599-EFB3-41ED-8A00-E90A7FCE4DCC}">
      <dsp:nvSpPr>
        <dsp:cNvPr id="0" name=""/>
        <dsp:cNvSpPr/>
      </dsp:nvSpPr>
      <dsp:spPr>
        <a:xfrm>
          <a:off x="3451621" y="538259"/>
          <a:ext cx="4024888" cy="4024888"/>
        </a:xfrm>
        <a:custGeom>
          <a:avLst/>
          <a:gdLst/>
          <a:ahLst/>
          <a:cxnLst/>
          <a:rect l="0" t="0" r="0" b="0"/>
          <a:pathLst>
            <a:path>
              <a:moveTo>
                <a:pt x="4024577" y="1977109"/>
              </a:moveTo>
              <a:arcTo wR="2012444" hR="2012444" stAng="21539638" swAng="1933801"/>
            </a:path>
          </a:pathLst>
        </a:custGeom>
        <a:noFill/>
        <a:ln w="6350" cap="flat" cmpd="sng" algn="ctr">
          <a:solidFill>
            <a:schemeClr val="accent2">
              <a:lumMod val="50000"/>
            </a:schemeClr>
          </a:solidFill>
          <a:prstDash val="solid"/>
          <a:miter lim="800000"/>
        </a:ln>
        <a:effectLst/>
      </dsp:spPr>
      <dsp:style>
        <a:lnRef idx="1">
          <a:scrgbClr r="0" g="0" b="0"/>
        </a:lnRef>
        <a:fillRef idx="0">
          <a:scrgbClr r="0" g="0" b="0"/>
        </a:fillRef>
        <a:effectRef idx="0">
          <a:scrgbClr r="0" g="0" b="0"/>
        </a:effectRef>
        <a:fontRef idx="minor"/>
      </dsp:style>
    </dsp:sp>
    <dsp:sp modelId="{65E58134-5C00-44D5-B144-9A40F99D7B74}">
      <dsp:nvSpPr>
        <dsp:cNvPr id="0" name=""/>
        <dsp:cNvSpPr/>
      </dsp:nvSpPr>
      <dsp:spPr>
        <a:xfrm>
          <a:off x="5695738" y="3603647"/>
          <a:ext cx="1902423" cy="1150314"/>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4">
                  <a:lumMod val="50000"/>
                </a:schemeClr>
              </a:solidFill>
              <a:latin typeface="Arial Black" panose="020B0A04020102020204" pitchFamily="34" charset="0"/>
            </a:rPr>
            <a:t>Activity</a:t>
          </a:r>
        </a:p>
      </dsp:txBody>
      <dsp:txXfrm>
        <a:off x="5751892" y="3659801"/>
        <a:ext cx="1790115" cy="1038006"/>
      </dsp:txXfrm>
    </dsp:sp>
    <dsp:sp modelId="{97514565-0E4E-4258-AD1B-083519670DD2}">
      <dsp:nvSpPr>
        <dsp:cNvPr id="0" name=""/>
        <dsp:cNvSpPr/>
      </dsp:nvSpPr>
      <dsp:spPr>
        <a:xfrm>
          <a:off x="3451621" y="538259"/>
          <a:ext cx="4024888" cy="4024888"/>
        </a:xfrm>
        <a:custGeom>
          <a:avLst/>
          <a:gdLst/>
          <a:ahLst/>
          <a:cxnLst/>
          <a:rect l="0" t="0" r="0" b="0"/>
          <a:pathLst>
            <a:path>
              <a:moveTo>
                <a:pt x="2239514" y="4012036"/>
              </a:moveTo>
              <a:arcTo wR="2012444" hR="2012444" stAng="5011281" swAng="77743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748B655-B181-4B1A-B70E-7CD61F09AC1C}">
      <dsp:nvSpPr>
        <dsp:cNvPr id="0" name=""/>
        <dsp:cNvSpPr/>
      </dsp:nvSpPr>
      <dsp:spPr>
        <a:xfrm>
          <a:off x="3329968" y="3603647"/>
          <a:ext cx="1902423" cy="1150314"/>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4">
                  <a:lumMod val="50000"/>
                </a:schemeClr>
              </a:solidFill>
              <a:latin typeface="Arial Black" panose="020B0A04020102020204" pitchFamily="34" charset="0"/>
            </a:rPr>
            <a:t>Defense</a:t>
          </a:r>
        </a:p>
      </dsp:txBody>
      <dsp:txXfrm>
        <a:off x="3386122" y="3659801"/>
        <a:ext cx="1790115" cy="1038006"/>
      </dsp:txXfrm>
    </dsp:sp>
    <dsp:sp modelId="{5E7F3AC6-C921-4B71-974D-5228C9DD41A1}">
      <dsp:nvSpPr>
        <dsp:cNvPr id="0" name=""/>
        <dsp:cNvSpPr/>
      </dsp:nvSpPr>
      <dsp:spPr>
        <a:xfrm>
          <a:off x="3451621" y="538259"/>
          <a:ext cx="4024888" cy="4024888"/>
        </a:xfrm>
        <a:custGeom>
          <a:avLst/>
          <a:gdLst/>
          <a:ahLst/>
          <a:cxnLst/>
          <a:rect l="0" t="0" r="0" b="0"/>
          <a:pathLst>
            <a:path>
              <a:moveTo>
                <a:pt x="291507" y="3055664"/>
              </a:moveTo>
              <a:arcTo wR="2012444" hR="2012444" stAng="8926562" swAng="1933801"/>
            </a:path>
          </a:pathLst>
        </a:custGeom>
        <a:noFill/>
        <a:ln w="6350" cap="flat" cmpd="sng" algn="ctr">
          <a:solidFill>
            <a:schemeClr val="accent2">
              <a:lumMod val="50000"/>
            </a:schemeClr>
          </a:solidFill>
          <a:prstDash val="solid"/>
          <a:miter lim="800000"/>
        </a:ln>
        <a:effectLst/>
      </dsp:spPr>
      <dsp:style>
        <a:lnRef idx="1">
          <a:scrgbClr r="0" g="0" b="0"/>
        </a:lnRef>
        <a:fillRef idx="0">
          <a:scrgbClr r="0" g="0" b="0"/>
        </a:fillRef>
        <a:effectRef idx="0">
          <a:scrgbClr r="0" g="0" b="0"/>
        </a:effectRef>
        <a:fontRef idx="minor"/>
      </dsp:style>
    </dsp:sp>
    <dsp:sp modelId="{15F43D85-6BA7-468C-8A75-BFEC0F32C88C}">
      <dsp:nvSpPr>
        <dsp:cNvPr id="0" name=""/>
        <dsp:cNvSpPr/>
      </dsp:nvSpPr>
      <dsp:spPr>
        <a:xfrm>
          <a:off x="2598905" y="1353667"/>
          <a:ext cx="1902423" cy="1150314"/>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4">
                  <a:lumMod val="50000"/>
                </a:schemeClr>
              </a:solidFill>
              <a:latin typeface="Arial Black" panose="020B0A04020102020204" pitchFamily="34" charset="0"/>
            </a:rPr>
            <a:t>Common Features</a:t>
          </a:r>
        </a:p>
      </dsp:txBody>
      <dsp:txXfrm>
        <a:off x="2655059" y="1409821"/>
        <a:ext cx="1790115" cy="1038006"/>
      </dsp:txXfrm>
    </dsp:sp>
    <dsp:sp modelId="{06BAA8C2-18F1-40DF-A595-9B6FEE4182F6}">
      <dsp:nvSpPr>
        <dsp:cNvPr id="0" name=""/>
        <dsp:cNvSpPr/>
      </dsp:nvSpPr>
      <dsp:spPr>
        <a:xfrm>
          <a:off x="3451621" y="538259"/>
          <a:ext cx="4024888" cy="4024888"/>
        </a:xfrm>
        <a:custGeom>
          <a:avLst/>
          <a:gdLst/>
          <a:ahLst/>
          <a:cxnLst/>
          <a:rect l="0" t="0" r="0" b="0"/>
          <a:pathLst>
            <a:path>
              <a:moveTo>
                <a:pt x="399976" y="808335"/>
              </a:moveTo>
              <a:arcTo wR="2012444" hR="2012444" stAng="13005030" swAng="1487472"/>
            </a:path>
          </a:pathLst>
        </a:custGeom>
        <a:noFill/>
        <a:ln w="6350" cap="flat" cmpd="sng" algn="ctr">
          <a:solidFill>
            <a:schemeClr val="accent2">
              <a:lumMod val="5000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7AA9E-1A9E-4087-A7A4-3AE2DD49CD9D}">
      <dsp:nvSpPr>
        <dsp:cNvPr id="0" name=""/>
        <dsp:cNvSpPr/>
      </dsp:nvSpPr>
      <dsp:spPr>
        <a:xfrm>
          <a:off x="4512853" y="-36897"/>
          <a:ext cx="1902423" cy="1150314"/>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4">
                  <a:lumMod val="50000"/>
                </a:schemeClr>
              </a:solidFill>
              <a:latin typeface="Arial Black" panose="020B0A04020102020204" pitchFamily="34" charset="0"/>
            </a:rPr>
            <a:t>Diet</a:t>
          </a:r>
        </a:p>
      </dsp:txBody>
      <dsp:txXfrm>
        <a:off x="4569007" y="19257"/>
        <a:ext cx="1790115" cy="1038006"/>
      </dsp:txXfrm>
    </dsp:sp>
    <dsp:sp modelId="{9F052F4A-2063-4079-9AEA-73448927F199}">
      <dsp:nvSpPr>
        <dsp:cNvPr id="0" name=""/>
        <dsp:cNvSpPr/>
      </dsp:nvSpPr>
      <dsp:spPr>
        <a:xfrm>
          <a:off x="3451621" y="538259"/>
          <a:ext cx="4024888" cy="4024888"/>
        </a:xfrm>
        <a:custGeom>
          <a:avLst/>
          <a:gdLst/>
          <a:ahLst/>
          <a:cxnLst/>
          <a:rect l="0" t="0" r="0" b="0"/>
          <a:pathLst>
            <a:path>
              <a:moveTo>
                <a:pt x="2971411" y="243175"/>
              </a:moveTo>
              <a:arcTo wR="2012444" hR="2012444" stAng="17907498" swAng="1487472"/>
            </a:path>
          </a:pathLst>
        </a:custGeom>
        <a:noFill/>
        <a:ln w="6350" cap="flat" cmpd="sng" algn="ctr">
          <a:solidFill>
            <a:schemeClr val="accent2">
              <a:lumMod val="50000"/>
            </a:schemeClr>
          </a:solidFill>
          <a:prstDash val="solid"/>
          <a:miter lim="800000"/>
        </a:ln>
        <a:effectLst/>
      </dsp:spPr>
      <dsp:style>
        <a:lnRef idx="1">
          <a:scrgbClr r="0" g="0" b="0"/>
        </a:lnRef>
        <a:fillRef idx="0">
          <a:scrgbClr r="0" g="0" b="0"/>
        </a:fillRef>
        <a:effectRef idx="0">
          <a:scrgbClr r="0" g="0" b="0"/>
        </a:effectRef>
        <a:fontRef idx="minor"/>
      </dsp:style>
    </dsp:sp>
    <dsp:sp modelId="{D60B020E-914B-4604-AF1A-93CC6AB59365}">
      <dsp:nvSpPr>
        <dsp:cNvPr id="0" name=""/>
        <dsp:cNvSpPr/>
      </dsp:nvSpPr>
      <dsp:spPr>
        <a:xfrm>
          <a:off x="6426801" y="1353667"/>
          <a:ext cx="1902423" cy="1150314"/>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4">
                  <a:lumMod val="50000"/>
                </a:schemeClr>
              </a:solidFill>
              <a:latin typeface="Arial Black" panose="020B0A04020102020204" pitchFamily="34" charset="0"/>
            </a:rPr>
            <a:t>Habitat</a:t>
          </a:r>
        </a:p>
      </dsp:txBody>
      <dsp:txXfrm>
        <a:off x="6482955" y="1409821"/>
        <a:ext cx="1790115" cy="1038006"/>
      </dsp:txXfrm>
    </dsp:sp>
    <dsp:sp modelId="{6BBF4599-EFB3-41ED-8A00-E90A7FCE4DCC}">
      <dsp:nvSpPr>
        <dsp:cNvPr id="0" name=""/>
        <dsp:cNvSpPr/>
      </dsp:nvSpPr>
      <dsp:spPr>
        <a:xfrm>
          <a:off x="3451621" y="538259"/>
          <a:ext cx="4024888" cy="4024888"/>
        </a:xfrm>
        <a:custGeom>
          <a:avLst/>
          <a:gdLst/>
          <a:ahLst/>
          <a:cxnLst/>
          <a:rect l="0" t="0" r="0" b="0"/>
          <a:pathLst>
            <a:path>
              <a:moveTo>
                <a:pt x="4024577" y="1977109"/>
              </a:moveTo>
              <a:arcTo wR="2012444" hR="2012444" stAng="21539638" swAng="1933801"/>
            </a:path>
          </a:pathLst>
        </a:custGeom>
        <a:noFill/>
        <a:ln w="6350" cap="flat" cmpd="sng" algn="ctr">
          <a:solidFill>
            <a:schemeClr val="accent2">
              <a:lumMod val="50000"/>
            </a:schemeClr>
          </a:solidFill>
          <a:prstDash val="solid"/>
          <a:miter lim="800000"/>
        </a:ln>
        <a:effectLst/>
      </dsp:spPr>
      <dsp:style>
        <a:lnRef idx="1">
          <a:scrgbClr r="0" g="0" b="0"/>
        </a:lnRef>
        <a:fillRef idx="0">
          <a:scrgbClr r="0" g="0" b="0"/>
        </a:fillRef>
        <a:effectRef idx="0">
          <a:scrgbClr r="0" g="0" b="0"/>
        </a:effectRef>
        <a:fontRef idx="minor"/>
      </dsp:style>
    </dsp:sp>
    <dsp:sp modelId="{65E58134-5C00-44D5-B144-9A40F99D7B74}">
      <dsp:nvSpPr>
        <dsp:cNvPr id="0" name=""/>
        <dsp:cNvSpPr/>
      </dsp:nvSpPr>
      <dsp:spPr>
        <a:xfrm>
          <a:off x="5695738" y="3603647"/>
          <a:ext cx="1902423" cy="1150314"/>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4">
                  <a:lumMod val="50000"/>
                </a:schemeClr>
              </a:solidFill>
              <a:latin typeface="Arial Black" panose="020B0A04020102020204" pitchFamily="34" charset="0"/>
            </a:rPr>
            <a:t>Activity</a:t>
          </a:r>
        </a:p>
      </dsp:txBody>
      <dsp:txXfrm>
        <a:off x="5751892" y="3659801"/>
        <a:ext cx="1790115" cy="1038006"/>
      </dsp:txXfrm>
    </dsp:sp>
    <dsp:sp modelId="{97514565-0E4E-4258-AD1B-083519670DD2}">
      <dsp:nvSpPr>
        <dsp:cNvPr id="0" name=""/>
        <dsp:cNvSpPr/>
      </dsp:nvSpPr>
      <dsp:spPr>
        <a:xfrm>
          <a:off x="3451621" y="538259"/>
          <a:ext cx="4024888" cy="4024888"/>
        </a:xfrm>
        <a:custGeom>
          <a:avLst/>
          <a:gdLst/>
          <a:ahLst/>
          <a:cxnLst/>
          <a:rect l="0" t="0" r="0" b="0"/>
          <a:pathLst>
            <a:path>
              <a:moveTo>
                <a:pt x="2239514" y="4012036"/>
              </a:moveTo>
              <a:arcTo wR="2012444" hR="2012444" stAng="5011281" swAng="77743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748B655-B181-4B1A-B70E-7CD61F09AC1C}">
      <dsp:nvSpPr>
        <dsp:cNvPr id="0" name=""/>
        <dsp:cNvSpPr/>
      </dsp:nvSpPr>
      <dsp:spPr>
        <a:xfrm>
          <a:off x="3329968" y="3603647"/>
          <a:ext cx="1902423" cy="1150314"/>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4">
                  <a:lumMod val="50000"/>
                </a:schemeClr>
              </a:solidFill>
              <a:latin typeface="Arial Black" panose="020B0A04020102020204" pitchFamily="34" charset="0"/>
            </a:rPr>
            <a:t>Defense</a:t>
          </a:r>
        </a:p>
      </dsp:txBody>
      <dsp:txXfrm>
        <a:off x="3386122" y="3659801"/>
        <a:ext cx="1790115" cy="1038006"/>
      </dsp:txXfrm>
    </dsp:sp>
    <dsp:sp modelId="{5E7F3AC6-C921-4B71-974D-5228C9DD41A1}">
      <dsp:nvSpPr>
        <dsp:cNvPr id="0" name=""/>
        <dsp:cNvSpPr/>
      </dsp:nvSpPr>
      <dsp:spPr>
        <a:xfrm>
          <a:off x="3451621" y="538259"/>
          <a:ext cx="4024888" cy="4024888"/>
        </a:xfrm>
        <a:custGeom>
          <a:avLst/>
          <a:gdLst/>
          <a:ahLst/>
          <a:cxnLst/>
          <a:rect l="0" t="0" r="0" b="0"/>
          <a:pathLst>
            <a:path>
              <a:moveTo>
                <a:pt x="291507" y="3055664"/>
              </a:moveTo>
              <a:arcTo wR="2012444" hR="2012444" stAng="8926562" swAng="1933801"/>
            </a:path>
          </a:pathLst>
        </a:custGeom>
        <a:noFill/>
        <a:ln w="6350" cap="flat" cmpd="sng" algn="ctr">
          <a:solidFill>
            <a:schemeClr val="accent2">
              <a:lumMod val="50000"/>
            </a:schemeClr>
          </a:solidFill>
          <a:prstDash val="solid"/>
          <a:miter lim="800000"/>
        </a:ln>
        <a:effectLst/>
      </dsp:spPr>
      <dsp:style>
        <a:lnRef idx="1">
          <a:scrgbClr r="0" g="0" b="0"/>
        </a:lnRef>
        <a:fillRef idx="0">
          <a:scrgbClr r="0" g="0" b="0"/>
        </a:fillRef>
        <a:effectRef idx="0">
          <a:scrgbClr r="0" g="0" b="0"/>
        </a:effectRef>
        <a:fontRef idx="minor"/>
      </dsp:style>
    </dsp:sp>
    <dsp:sp modelId="{15F43D85-6BA7-468C-8A75-BFEC0F32C88C}">
      <dsp:nvSpPr>
        <dsp:cNvPr id="0" name=""/>
        <dsp:cNvSpPr/>
      </dsp:nvSpPr>
      <dsp:spPr>
        <a:xfrm>
          <a:off x="2598905" y="1353667"/>
          <a:ext cx="1902423" cy="1150314"/>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4">
                  <a:lumMod val="50000"/>
                </a:schemeClr>
              </a:solidFill>
              <a:latin typeface="Arial Black" panose="020B0A04020102020204" pitchFamily="34" charset="0"/>
            </a:rPr>
            <a:t>Common Features</a:t>
          </a:r>
        </a:p>
      </dsp:txBody>
      <dsp:txXfrm>
        <a:off x="2655059" y="1409821"/>
        <a:ext cx="1790115" cy="1038006"/>
      </dsp:txXfrm>
    </dsp:sp>
    <dsp:sp modelId="{06BAA8C2-18F1-40DF-A595-9B6FEE4182F6}">
      <dsp:nvSpPr>
        <dsp:cNvPr id="0" name=""/>
        <dsp:cNvSpPr/>
      </dsp:nvSpPr>
      <dsp:spPr>
        <a:xfrm>
          <a:off x="3451621" y="538259"/>
          <a:ext cx="4024888" cy="4024888"/>
        </a:xfrm>
        <a:custGeom>
          <a:avLst/>
          <a:gdLst/>
          <a:ahLst/>
          <a:cxnLst/>
          <a:rect l="0" t="0" r="0" b="0"/>
          <a:pathLst>
            <a:path>
              <a:moveTo>
                <a:pt x="399976" y="808335"/>
              </a:moveTo>
              <a:arcTo wR="2012444" hR="2012444" stAng="13005030" swAng="1487472"/>
            </a:path>
          </a:pathLst>
        </a:custGeom>
        <a:noFill/>
        <a:ln w="6350" cap="flat" cmpd="sng" algn="ctr">
          <a:solidFill>
            <a:schemeClr val="accent2">
              <a:lumMod val="5000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87353-1A68-4ED4-98DA-46A9395C8409}">
      <dsp:nvSpPr>
        <dsp:cNvPr id="0" name=""/>
        <dsp:cNvSpPr/>
      </dsp:nvSpPr>
      <dsp:spPr>
        <a:xfrm>
          <a:off x="2927256" y="2838987"/>
          <a:ext cx="2424134" cy="2490185"/>
        </a:xfrm>
        <a:prstGeom prst="ellipse">
          <a:avLst/>
        </a:prstGeom>
        <a:solidFill>
          <a:schemeClr val="accent4">
            <a:lumMod val="60000"/>
            <a:lumOff val="40000"/>
          </a:scheme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accent2">
                  <a:lumMod val="75000"/>
                </a:schemeClr>
              </a:solidFill>
              <a:latin typeface="Arial Black" panose="020B0A04020102020204" pitchFamily="34" charset="0"/>
            </a:rPr>
            <a:t>Lizards</a:t>
          </a:r>
        </a:p>
      </dsp:txBody>
      <dsp:txXfrm>
        <a:off x="3282262" y="3203666"/>
        <a:ext cx="1714122" cy="1760827"/>
      </dsp:txXfrm>
    </dsp:sp>
    <dsp:sp modelId="{B353523B-8484-4681-8595-845321258D47}">
      <dsp:nvSpPr>
        <dsp:cNvPr id="0" name=""/>
        <dsp:cNvSpPr/>
      </dsp:nvSpPr>
      <dsp:spPr>
        <a:xfrm rot="11700000">
          <a:off x="1031401" y="3182273"/>
          <a:ext cx="1862136" cy="637041"/>
        </a:xfrm>
        <a:prstGeom prst="leftArrow">
          <a:avLst>
            <a:gd name="adj1" fmla="val 60000"/>
            <a:gd name="adj2" fmla="val 50000"/>
          </a:avLst>
        </a:prstGeom>
        <a:solidFill>
          <a:schemeClr val="accent4">
            <a:lumMod val="60000"/>
            <a:lumOff val="40000"/>
          </a:schemeClr>
        </a:solidFill>
        <a:ln>
          <a:solidFill>
            <a:schemeClr val="accent2">
              <a:lumMod val="50000"/>
            </a:schemeClr>
          </a:solidFill>
        </a:ln>
        <a:effectLst/>
      </dsp:spPr>
      <dsp:style>
        <a:lnRef idx="0">
          <a:scrgbClr r="0" g="0" b="0"/>
        </a:lnRef>
        <a:fillRef idx="1">
          <a:scrgbClr r="0" g="0" b="0"/>
        </a:fillRef>
        <a:effectRef idx="0">
          <a:scrgbClr r="0" g="0" b="0"/>
        </a:effectRef>
        <a:fontRef idx="minor">
          <a:schemeClr val="lt1"/>
        </a:fontRef>
      </dsp:style>
    </dsp:sp>
    <dsp:sp modelId="{067B7770-43E4-4ADA-BE01-FCBCB6729736}">
      <dsp:nvSpPr>
        <dsp:cNvPr id="0" name=""/>
        <dsp:cNvSpPr/>
      </dsp:nvSpPr>
      <dsp:spPr>
        <a:xfrm>
          <a:off x="-58809" y="2313885"/>
          <a:ext cx="2243874" cy="1891861"/>
        </a:xfrm>
        <a:prstGeom prst="roundRect">
          <a:avLst>
            <a:gd name="adj" fmla="val 10000"/>
          </a:avLst>
        </a:prstGeom>
        <a:solidFill>
          <a:schemeClr val="accent4">
            <a:lumMod val="60000"/>
            <a:lumOff val="40000"/>
          </a:scheme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accent2">
                  <a:lumMod val="75000"/>
                </a:schemeClr>
              </a:solidFill>
              <a:latin typeface="Arial Black" panose="020B0A04020102020204" pitchFamily="34" charset="0"/>
            </a:rPr>
            <a:t>Scales</a:t>
          </a:r>
        </a:p>
      </dsp:txBody>
      <dsp:txXfrm>
        <a:off x="-3398" y="2369296"/>
        <a:ext cx="2133052" cy="1781039"/>
      </dsp:txXfrm>
    </dsp:sp>
    <dsp:sp modelId="{A995D29C-9859-4648-8C71-B6D2D8D5C453}">
      <dsp:nvSpPr>
        <dsp:cNvPr id="0" name=""/>
        <dsp:cNvSpPr/>
      </dsp:nvSpPr>
      <dsp:spPr>
        <a:xfrm rot="14654775">
          <a:off x="2225470" y="1718524"/>
          <a:ext cx="1852631" cy="637041"/>
        </a:xfrm>
        <a:prstGeom prst="leftArrow">
          <a:avLst>
            <a:gd name="adj1" fmla="val 60000"/>
            <a:gd name="adj2" fmla="val 50000"/>
          </a:avLst>
        </a:prstGeom>
        <a:solidFill>
          <a:schemeClr val="accent4">
            <a:lumMod val="60000"/>
            <a:lumOff val="40000"/>
          </a:schemeClr>
        </a:solidFill>
        <a:ln>
          <a:solidFill>
            <a:schemeClr val="accent2">
              <a:lumMod val="50000"/>
            </a:schemeClr>
          </a:solidFill>
        </a:ln>
        <a:effectLst/>
      </dsp:spPr>
      <dsp:style>
        <a:lnRef idx="0">
          <a:scrgbClr r="0" g="0" b="0"/>
        </a:lnRef>
        <a:fillRef idx="1">
          <a:scrgbClr r="0" g="0" b="0"/>
        </a:fillRef>
        <a:effectRef idx="0">
          <a:scrgbClr r="0" g="0" b="0"/>
        </a:effectRef>
        <a:fontRef idx="minor">
          <a:schemeClr val="lt1"/>
        </a:fontRef>
      </dsp:style>
    </dsp:sp>
    <dsp:sp modelId="{291B32A0-5EFB-4830-AC9C-55D5314A9E12}">
      <dsp:nvSpPr>
        <dsp:cNvPr id="0" name=""/>
        <dsp:cNvSpPr/>
      </dsp:nvSpPr>
      <dsp:spPr>
        <a:xfrm>
          <a:off x="1627360" y="256809"/>
          <a:ext cx="2243874" cy="1891861"/>
        </a:xfrm>
        <a:prstGeom prst="roundRect">
          <a:avLst>
            <a:gd name="adj" fmla="val 10000"/>
          </a:avLst>
        </a:prstGeom>
        <a:solidFill>
          <a:schemeClr val="accent4">
            <a:lumMod val="60000"/>
            <a:lumOff val="40000"/>
          </a:scheme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accent2">
                  <a:lumMod val="75000"/>
                </a:schemeClr>
              </a:solidFill>
              <a:latin typeface="Arial Black" panose="020B0A04020102020204" pitchFamily="34" charset="0"/>
            </a:rPr>
            <a:t>Eggs</a:t>
          </a:r>
        </a:p>
      </dsp:txBody>
      <dsp:txXfrm>
        <a:off x="1682771" y="312220"/>
        <a:ext cx="2133052" cy="1781039"/>
      </dsp:txXfrm>
    </dsp:sp>
    <dsp:sp modelId="{D87ED8B6-5F02-4901-A8CA-E07D343631DF}">
      <dsp:nvSpPr>
        <dsp:cNvPr id="0" name=""/>
        <dsp:cNvSpPr/>
      </dsp:nvSpPr>
      <dsp:spPr>
        <a:xfrm rot="17658825">
          <a:off x="4158756" y="1712015"/>
          <a:ext cx="1816742" cy="637041"/>
        </a:xfrm>
        <a:prstGeom prst="leftArrow">
          <a:avLst>
            <a:gd name="adj1" fmla="val 60000"/>
            <a:gd name="adj2" fmla="val 50000"/>
          </a:avLst>
        </a:prstGeom>
        <a:solidFill>
          <a:schemeClr val="accent4">
            <a:lumMod val="60000"/>
            <a:lumOff val="40000"/>
          </a:schemeClr>
        </a:solidFill>
        <a:ln>
          <a:solidFill>
            <a:schemeClr val="accent2">
              <a:lumMod val="50000"/>
            </a:schemeClr>
          </a:solidFill>
        </a:ln>
        <a:effectLst/>
      </dsp:spPr>
      <dsp:style>
        <a:lnRef idx="0">
          <a:scrgbClr r="0" g="0" b="0"/>
        </a:lnRef>
        <a:fillRef idx="1">
          <a:scrgbClr r="0" g="0" b="0"/>
        </a:fillRef>
        <a:effectRef idx="0">
          <a:scrgbClr r="0" g="0" b="0"/>
        </a:effectRef>
        <a:fontRef idx="minor">
          <a:schemeClr val="lt1"/>
        </a:fontRef>
      </dsp:style>
    </dsp:sp>
    <dsp:sp modelId="{8A62930C-5E24-4900-9C36-75DFD1D1E098}">
      <dsp:nvSpPr>
        <dsp:cNvPr id="0" name=""/>
        <dsp:cNvSpPr/>
      </dsp:nvSpPr>
      <dsp:spPr>
        <a:xfrm>
          <a:off x="4353109" y="273832"/>
          <a:ext cx="2176050" cy="1857801"/>
        </a:xfrm>
        <a:prstGeom prst="roundRect">
          <a:avLst>
            <a:gd name="adj" fmla="val 10000"/>
          </a:avLst>
        </a:prstGeom>
        <a:solidFill>
          <a:schemeClr val="accent4">
            <a:lumMod val="60000"/>
            <a:lumOff val="40000"/>
          </a:scheme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accent2">
                  <a:lumMod val="75000"/>
                </a:schemeClr>
              </a:solidFill>
              <a:latin typeface="Arial Black" panose="020B0A04020102020204" pitchFamily="34" charset="0"/>
            </a:rPr>
            <a:t>Cold-blooded</a:t>
          </a:r>
        </a:p>
      </dsp:txBody>
      <dsp:txXfrm>
        <a:off x="4407522" y="328245"/>
        <a:ext cx="2067224" cy="1748975"/>
      </dsp:txXfrm>
    </dsp:sp>
    <dsp:sp modelId="{1FF46AD4-BA39-4DC8-885B-18A49D82A53D}">
      <dsp:nvSpPr>
        <dsp:cNvPr id="0" name=""/>
        <dsp:cNvSpPr/>
      </dsp:nvSpPr>
      <dsp:spPr>
        <a:xfrm rot="20700000">
          <a:off x="5385109" y="3182273"/>
          <a:ext cx="1862136" cy="637041"/>
        </a:xfrm>
        <a:prstGeom prst="leftArrow">
          <a:avLst>
            <a:gd name="adj1" fmla="val 60000"/>
            <a:gd name="adj2" fmla="val 50000"/>
          </a:avLst>
        </a:prstGeom>
        <a:solidFill>
          <a:schemeClr val="accent4">
            <a:lumMod val="60000"/>
            <a:lumOff val="40000"/>
          </a:schemeClr>
        </a:solidFill>
        <a:ln>
          <a:solidFill>
            <a:schemeClr val="accent2">
              <a:lumMod val="50000"/>
            </a:schemeClr>
          </a:solidFill>
        </a:ln>
        <a:effectLst/>
      </dsp:spPr>
      <dsp:style>
        <a:lnRef idx="0">
          <a:scrgbClr r="0" g="0" b="0"/>
        </a:lnRef>
        <a:fillRef idx="1">
          <a:scrgbClr r="0" g="0" b="0"/>
        </a:fillRef>
        <a:effectRef idx="0">
          <a:scrgbClr r="0" g="0" b="0"/>
        </a:effectRef>
        <a:fontRef idx="minor">
          <a:schemeClr val="lt1"/>
        </a:fontRef>
      </dsp:style>
    </dsp:sp>
    <dsp:sp modelId="{0FCCFDF1-DAEB-4440-A907-FCE6C36F2E50}">
      <dsp:nvSpPr>
        <dsp:cNvPr id="0" name=""/>
        <dsp:cNvSpPr/>
      </dsp:nvSpPr>
      <dsp:spPr>
        <a:xfrm>
          <a:off x="6093583" y="2313885"/>
          <a:ext cx="2243874" cy="1891861"/>
        </a:xfrm>
        <a:prstGeom prst="roundRect">
          <a:avLst>
            <a:gd name="adj" fmla="val 10000"/>
          </a:avLst>
        </a:prstGeom>
        <a:solidFill>
          <a:schemeClr val="accent4">
            <a:lumMod val="60000"/>
            <a:lumOff val="40000"/>
          </a:scheme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accent2">
                  <a:lumMod val="75000"/>
                </a:schemeClr>
              </a:solidFill>
              <a:latin typeface="Arial Black" panose="020B0A04020102020204" pitchFamily="34" charset="0"/>
            </a:rPr>
            <a:t>Meta-chromatic</a:t>
          </a:r>
        </a:p>
      </dsp:txBody>
      <dsp:txXfrm>
        <a:off x="6148994" y="2369296"/>
        <a:ext cx="2133052" cy="1781039"/>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F37939-5269-477B-A72B-CB4C4824B1F0}" type="datetimeFigureOut">
              <a:rPr lang="en-US" smtClean="0"/>
              <a:t>10/22/2019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7FCE73-7750-4A0F-80C5-B43EC14AB5B5}" type="slidenum">
              <a:rPr lang="en-US" smtClean="0"/>
              <a:t>‹#›</a:t>
            </a:fld>
            <a:endParaRPr lang="en-US"/>
          </a:p>
        </p:txBody>
      </p:sp>
    </p:spTree>
    <p:extLst>
      <p:ext uri="{BB962C8B-B14F-4D97-AF65-F5344CB8AC3E}">
        <p14:creationId xmlns:p14="http://schemas.microsoft.com/office/powerpoint/2010/main" val="1280972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7FCE73-7750-4A0F-80C5-B43EC14AB5B5}" type="slidenum">
              <a:rPr lang="en-US" smtClean="0"/>
              <a:t>3</a:t>
            </a:fld>
            <a:endParaRPr lang="en-US"/>
          </a:p>
        </p:txBody>
      </p:sp>
    </p:spTree>
    <p:extLst>
      <p:ext uri="{BB962C8B-B14F-4D97-AF65-F5344CB8AC3E}">
        <p14:creationId xmlns:p14="http://schemas.microsoft.com/office/powerpoint/2010/main" val="3089520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40D956-1BD6-44E3-9301-1B0FA7B5A8F6}"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7DF0F-D998-4629-B237-04B2CB628DD6}" type="slidenum">
              <a:rPr lang="en-US" smtClean="0"/>
              <a:t>‹#›</a:t>
            </a:fld>
            <a:endParaRPr lang="en-US"/>
          </a:p>
        </p:txBody>
      </p:sp>
    </p:spTree>
    <p:extLst>
      <p:ext uri="{BB962C8B-B14F-4D97-AF65-F5344CB8AC3E}">
        <p14:creationId xmlns:p14="http://schemas.microsoft.com/office/powerpoint/2010/main" val="14815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40D956-1BD6-44E3-9301-1B0FA7B5A8F6}"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7DF0F-D998-4629-B237-04B2CB628DD6}" type="slidenum">
              <a:rPr lang="en-US" smtClean="0"/>
              <a:t>‹#›</a:t>
            </a:fld>
            <a:endParaRPr lang="en-US"/>
          </a:p>
        </p:txBody>
      </p:sp>
    </p:spTree>
    <p:extLst>
      <p:ext uri="{BB962C8B-B14F-4D97-AF65-F5344CB8AC3E}">
        <p14:creationId xmlns:p14="http://schemas.microsoft.com/office/powerpoint/2010/main" val="98708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40D956-1BD6-44E3-9301-1B0FA7B5A8F6}"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7DF0F-D998-4629-B237-04B2CB628DD6}" type="slidenum">
              <a:rPr lang="en-US" smtClean="0"/>
              <a:t>‹#›</a:t>
            </a:fld>
            <a:endParaRPr lang="en-US"/>
          </a:p>
        </p:txBody>
      </p:sp>
    </p:spTree>
    <p:extLst>
      <p:ext uri="{BB962C8B-B14F-4D97-AF65-F5344CB8AC3E}">
        <p14:creationId xmlns:p14="http://schemas.microsoft.com/office/powerpoint/2010/main" val="287364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40D956-1BD6-44E3-9301-1B0FA7B5A8F6}"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7DF0F-D998-4629-B237-04B2CB628DD6}" type="slidenum">
              <a:rPr lang="en-US" smtClean="0"/>
              <a:t>‹#›</a:t>
            </a:fld>
            <a:endParaRPr lang="en-US"/>
          </a:p>
        </p:txBody>
      </p:sp>
    </p:spTree>
    <p:extLst>
      <p:ext uri="{BB962C8B-B14F-4D97-AF65-F5344CB8AC3E}">
        <p14:creationId xmlns:p14="http://schemas.microsoft.com/office/powerpoint/2010/main" val="179434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0D956-1BD6-44E3-9301-1B0FA7B5A8F6}"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7DF0F-D998-4629-B237-04B2CB628DD6}" type="slidenum">
              <a:rPr lang="en-US" smtClean="0"/>
              <a:t>‹#›</a:t>
            </a:fld>
            <a:endParaRPr lang="en-US"/>
          </a:p>
        </p:txBody>
      </p:sp>
    </p:spTree>
    <p:extLst>
      <p:ext uri="{BB962C8B-B14F-4D97-AF65-F5344CB8AC3E}">
        <p14:creationId xmlns:p14="http://schemas.microsoft.com/office/powerpoint/2010/main" val="191118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40D956-1BD6-44E3-9301-1B0FA7B5A8F6}"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7DF0F-D998-4629-B237-04B2CB628DD6}" type="slidenum">
              <a:rPr lang="en-US" smtClean="0"/>
              <a:t>‹#›</a:t>
            </a:fld>
            <a:endParaRPr lang="en-US"/>
          </a:p>
        </p:txBody>
      </p:sp>
    </p:spTree>
    <p:extLst>
      <p:ext uri="{BB962C8B-B14F-4D97-AF65-F5344CB8AC3E}">
        <p14:creationId xmlns:p14="http://schemas.microsoft.com/office/powerpoint/2010/main" val="6818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40D956-1BD6-44E3-9301-1B0FA7B5A8F6}" type="datetimeFigureOut">
              <a:rPr lang="en-US" smtClean="0"/>
              <a:t>10/22/2019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67DF0F-D998-4629-B237-04B2CB628DD6}" type="slidenum">
              <a:rPr lang="en-US" smtClean="0"/>
              <a:t>‹#›</a:t>
            </a:fld>
            <a:endParaRPr lang="en-US"/>
          </a:p>
        </p:txBody>
      </p:sp>
    </p:spTree>
    <p:extLst>
      <p:ext uri="{BB962C8B-B14F-4D97-AF65-F5344CB8AC3E}">
        <p14:creationId xmlns:p14="http://schemas.microsoft.com/office/powerpoint/2010/main" val="2617254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40D956-1BD6-44E3-9301-1B0FA7B5A8F6}" type="datetimeFigureOut">
              <a:rPr lang="en-US" smtClean="0"/>
              <a:t>10/22/2019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67DF0F-D998-4629-B237-04B2CB628DD6}" type="slidenum">
              <a:rPr lang="en-US" smtClean="0"/>
              <a:t>‹#›</a:t>
            </a:fld>
            <a:endParaRPr lang="en-US"/>
          </a:p>
        </p:txBody>
      </p:sp>
    </p:spTree>
    <p:extLst>
      <p:ext uri="{BB962C8B-B14F-4D97-AF65-F5344CB8AC3E}">
        <p14:creationId xmlns:p14="http://schemas.microsoft.com/office/powerpoint/2010/main" val="166214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0D956-1BD6-44E3-9301-1B0FA7B5A8F6}" type="datetimeFigureOut">
              <a:rPr lang="en-US" smtClean="0"/>
              <a:t>10/22/2019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67DF0F-D998-4629-B237-04B2CB628DD6}" type="slidenum">
              <a:rPr lang="en-US" smtClean="0"/>
              <a:t>‹#›</a:t>
            </a:fld>
            <a:endParaRPr lang="en-US"/>
          </a:p>
        </p:txBody>
      </p:sp>
    </p:spTree>
    <p:extLst>
      <p:ext uri="{BB962C8B-B14F-4D97-AF65-F5344CB8AC3E}">
        <p14:creationId xmlns:p14="http://schemas.microsoft.com/office/powerpoint/2010/main" val="369228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0D956-1BD6-44E3-9301-1B0FA7B5A8F6}"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7DF0F-D998-4629-B237-04B2CB628DD6}" type="slidenum">
              <a:rPr lang="en-US" smtClean="0"/>
              <a:t>‹#›</a:t>
            </a:fld>
            <a:endParaRPr lang="en-US"/>
          </a:p>
        </p:txBody>
      </p:sp>
    </p:spTree>
    <p:extLst>
      <p:ext uri="{BB962C8B-B14F-4D97-AF65-F5344CB8AC3E}">
        <p14:creationId xmlns:p14="http://schemas.microsoft.com/office/powerpoint/2010/main" val="410631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0D956-1BD6-44E3-9301-1B0FA7B5A8F6}"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7DF0F-D998-4629-B237-04B2CB628DD6}" type="slidenum">
              <a:rPr lang="en-US" smtClean="0"/>
              <a:t>‹#›</a:t>
            </a:fld>
            <a:endParaRPr lang="en-US"/>
          </a:p>
        </p:txBody>
      </p:sp>
    </p:spTree>
    <p:extLst>
      <p:ext uri="{BB962C8B-B14F-4D97-AF65-F5344CB8AC3E}">
        <p14:creationId xmlns:p14="http://schemas.microsoft.com/office/powerpoint/2010/main" val="388590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0D956-1BD6-44E3-9301-1B0FA7B5A8F6}" type="datetimeFigureOut">
              <a:rPr lang="en-US" smtClean="0"/>
              <a:t>10/22/2019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67DF0F-D998-4629-B237-04B2CB628DD6}" type="slidenum">
              <a:rPr lang="en-US" smtClean="0"/>
              <a:t>‹#›</a:t>
            </a:fld>
            <a:endParaRPr lang="en-US"/>
          </a:p>
        </p:txBody>
      </p:sp>
    </p:spTree>
    <p:extLst>
      <p:ext uri="{BB962C8B-B14F-4D97-AF65-F5344CB8AC3E}">
        <p14:creationId xmlns:p14="http://schemas.microsoft.com/office/powerpoint/2010/main" val="2876337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0.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0.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1.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0.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1F327-390F-4FD0-B20B-B0C6DB9504D9}"/>
              </a:ext>
            </a:extLst>
          </p:cNvPr>
          <p:cNvSpPr>
            <a:spLocks noGrp="1"/>
          </p:cNvSpPr>
          <p:nvPr>
            <p:ph type="title"/>
          </p:nvPr>
        </p:nvSpPr>
        <p:spPr/>
        <p:txBody>
          <a:bodyPr>
            <a:normAutofit/>
          </a:bodyPr>
          <a:lstStyle/>
          <a:p>
            <a:pPr algn="ctr"/>
            <a:r>
              <a:rPr lang="en-US" sz="3200" dirty="0">
                <a:solidFill>
                  <a:schemeClr val="accent2">
                    <a:lumMod val="50000"/>
                  </a:schemeClr>
                </a:solidFill>
                <a:latin typeface="Goudy Stout" panose="0202090407030B020401" pitchFamily="18" charset="0"/>
              </a:rPr>
              <a:t>LIZARDS WE </a:t>
            </a:r>
            <a:br>
              <a:rPr lang="en-US" sz="3200" dirty="0">
                <a:solidFill>
                  <a:schemeClr val="accent2">
                    <a:lumMod val="50000"/>
                  </a:schemeClr>
                </a:solidFill>
                <a:latin typeface="Goudy Stout" panose="0202090407030B020401" pitchFamily="18" charset="0"/>
              </a:rPr>
            </a:br>
            <a:r>
              <a:rPr lang="en-US" sz="3200" dirty="0">
                <a:solidFill>
                  <a:schemeClr val="accent2">
                    <a:lumMod val="50000"/>
                  </a:schemeClr>
                </a:solidFill>
                <a:latin typeface="Goudy Stout" panose="0202090407030B020401" pitchFamily="18" charset="0"/>
              </a:rPr>
              <a:t>Learned about</a:t>
            </a:r>
          </a:p>
        </p:txBody>
      </p:sp>
      <p:pic>
        <p:nvPicPr>
          <p:cNvPr id="4" name="Picture 3">
            <a:extLst>
              <a:ext uri="{FF2B5EF4-FFF2-40B4-BE49-F238E27FC236}">
                <a16:creationId xmlns:a16="http://schemas.microsoft.com/office/drawing/2014/main" id="{4420E3C6-256A-4EDF-998C-EEE33CAD56C7}"/>
              </a:ext>
            </a:extLst>
          </p:cNvPr>
          <p:cNvPicPr>
            <a:picLocks noChangeAspect="1"/>
          </p:cNvPicPr>
          <p:nvPr/>
        </p:nvPicPr>
        <p:blipFill>
          <a:blip r:embed="rId2"/>
          <a:stretch>
            <a:fillRect/>
          </a:stretch>
        </p:blipFill>
        <p:spPr>
          <a:xfrm>
            <a:off x="798034" y="1794288"/>
            <a:ext cx="2377646" cy="1329043"/>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5">
            <a:extLst>
              <a:ext uri="{FF2B5EF4-FFF2-40B4-BE49-F238E27FC236}">
                <a16:creationId xmlns:a16="http://schemas.microsoft.com/office/drawing/2014/main" id="{B6B8D20C-EB58-4669-A4C3-4F49FECBA30B}"/>
              </a:ext>
            </a:extLst>
          </p:cNvPr>
          <p:cNvPicPr>
            <a:picLocks noChangeAspect="1"/>
          </p:cNvPicPr>
          <p:nvPr/>
        </p:nvPicPr>
        <p:blipFill>
          <a:blip r:embed="rId3"/>
          <a:stretch>
            <a:fillRect/>
          </a:stretch>
        </p:blipFill>
        <p:spPr>
          <a:xfrm>
            <a:off x="6185301" y="2025954"/>
            <a:ext cx="2798307" cy="1737511"/>
          </a:xfrm>
          <a:prstGeom prst="rect">
            <a:avLst/>
          </a:prstGeom>
        </p:spPr>
      </p:pic>
      <p:pic>
        <p:nvPicPr>
          <p:cNvPr id="7" name="Picture 6">
            <a:extLst>
              <a:ext uri="{FF2B5EF4-FFF2-40B4-BE49-F238E27FC236}">
                <a16:creationId xmlns:a16="http://schemas.microsoft.com/office/drawing/2014/main" id="{590B2BB7-9982-4170-A73D-B035A8C6987B}"/>
              </a:ext>
            </a:extLst>
          </p:cNvPr>
          <p:cNvPicPr>
            <a:picLocks noChangeAspect="1"/>
          </p:cNvPicPr>
          <p:nvPr/>
        </p:nvPicPr>
        <p:blipFill>
          <a:blip r:embed="rId4"/>
          <a:stretch>
            <a:fillRect/>
          </a:stretch>
        </p:blipFill>
        <p:spPr>
          <a:xfrm>
            <a:off x="9235088" y="1690688"/>
            <a:ext cx="2798307" cy="1737511"/>
          </a:xfrm>
          <a:prstGeom prst="rect">
            <a:avLst/>
          </a:prstGeom>
        </p:spPr>
      </p:pic>
      <p:pic>
        <p:nvPicPr>
          <p:cNvPr id="8" name="Picture 7">
            <a:extLst>
              <a:ext uri="{FF2B5EF4-FFF2-40B4-BE49-F238E27FC236}">
                <a16:creationId xmlns:a16="http://schemas.microsoft.com/office/drawing/2014/main" id="{D5C85ABD-3CA0-4865-AFA2-A398C025F057}"/>
              </a:ext>
            </a:extLst>
          </p:cNvPr>
          <p:cNvPicPr>
            <a:picLocks noChangeAspect="1"/>
          </p:cNvPicPr>
          <p:nvPr/>
        </p:nvPicPr>
        <p:blipFill>
          <a:blip r:embed="rId5"/>
          <a:stretch>
            <a:fillRect/>
          </a:stretch>
        </p:blipFill>
        <p:spPr>
          <a:xfrm>
            <a:off x="2695982" y="4133177"/>
            <a:ext cx="2420322" cy="2066723"/>
          </a:xfrm>
          <a:prstGeom prst="rect">
            <a:avLst/>
          </a:prstGeom>
        </p:spPr>
      </p:pic>
      <p:pic>
        <p:nvPicPr>
          <p:cNvPr id="9" name="Picture 8">
            <a:extLst>
              <a:ext uri="{FF2B5EF4-FFF2-40B4-BE49-F238E27FC236}">
                <a16:creationId xmlns:a16="http://schemas.microsoft.com/office/drawing/2014/main" id="{D8E8C4A1-89A1-4EE5-BE73-67C6D18A647E}"/>
              </a:ext>
            </a:extLst>
          </p:cNvPr>
          <p:cNvPicPr>
            <a:picLocks noChangeAspect="1"/>
          </p:cNvPicPr>
          <p:nvPr/>
        </p:nvPicPr>
        <p:blipFill>
          <a:blip r:embed="rId6"/>
          <a:stretch>
            <a:fillRect/>
          </a:stretch>
        </p:blipFill>
        <p:spPr>
          <a:xfrm>
            <a:off x="3468080" y="1981756"/>
            <a:ext cx="2310584" cy="1664352"/>
          </a:xfrm>
          <a:prstGeom prst="rect">
            <a:avLst/>
          </a:prstGeom>
        </p:spPr>
      </p:pic>
      <p:pic>
        <p:nvPicPr>
          <p:cNvPr id="10" name="Picture 9">
            <a:extLst>
              <a:ext uri="{FF2B5EF4-FFF2-40B4-BE49-F238E27FC236}">
                <a16:creationId xmlns:a16="http://schemas.microsoft.com/office/drawing/2014/main" id="{E7FEEA92-51AE-4B61-8235-7B1E5D67699C}"/>
              </a:ext>
            </a:extLst>
          </p:cNvPr>
          <p:cNvPicPr>
            <a:picLocks noChangeAspect="1"/>
          </p:cNvPicPr>
          <p:nvPr/>
        </p:nvPicPr>
        <p:blipFill>
          <a:blip r:embed="rId7"/>
          <a:stretch>
            <a:fillRect/>
          </a:stretch>
        </p:blipFill>
        <p:spPr>
          <a:xfrm>
            <a:off x="568571" y="3968912"/>
            <a:ext cx="1833577" cy="1833577"/>
          </a:xfrm>
          <a:prstGeom prst="rect">
            <a:avLst/>
          </a:prstGeom>
        </p:spPr>
      </p:pic>
      <p:pic>
        <p:nvPicPr>
          <p:cNvPr id="11" name="Picture 10">
            <a:extLst>
              <a:ext uri="{FF2B5EF4-FFF2-40B4-BE49-F238E27FC236}">
                <a16:creationId xmlns:a16="http://schemas.microsoft.com/office/drawing/2014/main" id="{28D80EAB-160B-4D06-8B17-DCD26F631A41}"/>
              </a:ext>
            </a:extLst>
          </p:cNvPr>
          <p:cNvPicPr>
            <a:picLocks noChangeAspect="1"/>
          </p:cNvPicPr>
          <p:nvPr/>
        </p:nvPicPr>
        <p:blipFill>
          <a:blip r:embed="rId8"/>
          <a:stretch>
            <a:fillRect/>
          </a:stretch>
        </p:blipFill>
        <p:spPr>
          <a:xfrm>
            <a:off x="8592933" y="4072474"/>
            <a:ext cx="2999492" cy="2121592"/>
          </a:xfrm>
          <a:prstGeom prst="rect">
            <a:avLst/>
          </a:prstGeom>
        </p:spPr>
      </p:pic>
      <p:sp>
        <p:nvSpPr>
          <p:cNvPr id="12" name="TextBox 11">
            <a:extLst>
              <a:ext uri="{FF2B5EF4-FFF2-40B4-BE49-F238E27FC236}">
                <a16:creationId xmlns:a16="http://schemas.microsoft.com/office/drawing/2014/main" id="{946AA457-DA0D-4E38-B491-6581156FEAAA}"/>
              </a:ext>
            </a:extLst>
          </p:cNvPr>
          <p:cNvSpPr txBox="1"/>
          <p:nvPr/>
        </p:nvSpPr>
        <p:spPr>
          <a:xfrm>
            <a:off x="961292" y="3428199"/>
            <a:ext cx="2072299" cy="400110"/>
          </a:xfrm>
          <a:prstGeom prst="rect">
            <a:avLst/>
          </a:prstGeom>
          <a:noFill/>
        </p:spPr>
        <p:txBody>
          <a:bodyPr wrap="none" rtlCol="0">
            <a:spAutoFit/>
          </a:bodyPr>
          <a:lstStyle/>
          <a:p>
            <a:r>
              <a:rPr lang="en-US" sz="2000" dirty="0">
                <a:latin typeface="Arial Black" panose="020B0A04020102020204" pitchFamily="34" charset="0"/>
              </a:rPr>
              <a:t>Green Iguana</a:t>
            </a:r>
          </a:p>
        </p:txBody>
      </p:sp>
      <p:sp>
        <p:nvSpPr>
          <p:cNvPr id="13" name="TextBox 12">
            <a:extLst>
              <a:ext uri="{FF2B5EF4-FFF2-40B4-BE49-F238E27FC236}">
                <a16:creationId xmlns:a16="http://schemas.microsoft.com/office/drawing/2014/main" id="{6C6D7606-4E36-4CAC-9905-26D95342A6FD}"/>
              </a:ext>
            </a:extLst>
          </p:cNvPr>
          <p:cNvSpPr txBox="1"/>
          <p:nvPr/>
        </p:nvSpPr>
        <p:spPr>
          <a:xfrm>
            <a:off x="3477117" y="3672364"/>
            <a:ext cx="2165914" cy="400110"/>
          </a:xfrm>
          <a:prstGeom prst="rect">
            <a:avLst/>
          </a:prstGeom>
          <a:noFill/>
        </p:spPr>
        <p:txBody>
          <a:bodyPr wrap="none" rtlCol="0">
            <a:spAutoFit/>
          </a:bodyPr>
          <a:lstStyle/>
          <a:p>
            <a:r>
              <a:rPr lang="en-US" sz="2000" dirty="0">
                <a:latin typeface="Arial Black" panose="020B0A04020102020204" pitchFamily="34" charset="0"/>
              </a:rPr>
              <a:t>Desert Iguana</a:t>
            </a:r>
          </a:p>
        </p:txBody>
      </p:sp>
      <p:sp>
        <p:nvSpPr>
          <p:cNvPr id="14" name="TextBox 13">
            <a:extLst>
              <a:ext uri="{FF2B5EF4-FFF2-40B4-BE49-F238E27FC236}">
                <a16:creationId xmlns:a16="http://schemas.microsoft.com/office/drawing/2014/main" id="{D9319F30-81D4-41BE-9708-E0E4C4DA843D}"/>
              </a:ext>
            </a:extLst>
          </p:cNvPr>
          <p:cNvSpPr txBox="1"/>
          <p:nvPr/>
        </p:nvSpPr>
        <p:spPr>
          <a:xfrm>
            <a:off x="6485053" y="3672364"/>
            <a:ext cx="2188420" cy="400110"/>
          </a:xfrm>
          <a:prstGeom prst="rect">
            <a:avLst/>
          </a:prstGeom>
          <a:noFill/>
        </p:spPr>
        <p:txBody>
          <a:bodyPr wrap="none" rtlCol="0">
            <a:spAutoFit/>
          </a:bodyPr>
          <a:lstStyle/>
          <a:p>
            <a:r>
              <a:rPr lang="en-US" sz="2000" dirty="0">
                <a:latin typeface="Arial Black" panose="020B0A04020102020204" pitchFamily="34" charset="0"/>
              </a:rPr>
              <a:t>Beaded Lizard</a:t>
            </a:r>
          </a:p>
        </p:txBody>
      </p:sp>
      <p:sp>
        <p:nvSpPr>
          <p:cNvPr id="15" name="TextBox 14">
            <a:extLst>
              <a:ext uri="{FF2B5EF4-FFF2-40B4-BE49-F238E27FC236}">
                <a16:creationId xmlns:a16="http://schemas.microsoft.com/office/drawing/2014/main" id="{223C1DB4-25E8-4D30-86BD-60CA1BE0E713}"/>
              </a:ext>
            </a:extLst>
          </p:cNvPr>
          <p:cNvSpPr txBox="1"/>
          <p:nvPr/>
        </p:nvSpPr>
        <p:spPr>
          <a:xfrm>
            <a:off x="9515495" y="3363355"/>
            <a:ext cx="2157898" cy="400110"/>
          </a:xfrm>
          <a:prstGeom prst="rect">
            <a:avLst/>
          </a:prstGeom>
          <a:noFill/>
        </p:spPr>
        <p:txBody>
          <a:bodyPr wrap="none" rtlCol="0">
            <a:spAutoFit/>
          </a:bodyPr>
          <a:lstStyle/>
          <a:p>
            <a:r>
              <a:rPr lang="en-US" sz="2000" dirty="0">
                <a:latin typeface="Arial Black" panose="020B0A04020102020204" pitchFamily="34" charset="0"/>
              </a:rPr>
              <a:t>Horned Lizard</a:t>
            </a:r>
          </a:p>
        </p:txBody>
      </p:sp>
      <p:sp>
        <p:nvSpPr>
          <p:cNvPr id="16" name="TextBox 15">
            <a:extLst>
              <a:ext uri="{FF2B5EF4-FFF2-40B4-BE49-F238E27FC236}">
                <a16:creationId xmlns:a16="http://schemas.microsoft.com/office/drawing/2014/main" id="{CEB92681-6A71-43BC-936F-92ECD4695E9A}"/>
              </a:ext>
            </a:extLst>
          </p:cNvPr>
          <p:cNvSpPr txBox="1"/>
          <p:nvPr/>
        </p:nvSpPr>
        <p:spPr>
          <a:xfrm>
            <a:off x="798034" y="5802489"/>
            <a:ext cx="1361270" cy="707886"/>
          </a:xfrm>
          <a:prstGeom prst="rect">
            <a:avLst/>
          </a:prstGeom>
          <a:noFill/>
        </p:spPr>
        <p:txBody>
          <a:bodyPr wrap="none" rtlCol="0">
            <a:spAutoFit/>
          </a:bodyPr>
          <a:lstStyle/>
          <a:p>
            <a:r>
              <a:rPr lang="en-US" sz="2000" dirty="0">
                <a:latin typeface="Arial Black" panose="020B0A04020102020204" pitchFamily="34" charset="0"/>
              </a:rPr>
              <a:t>Bearded</a:t>
            </a:r>
          </a:p>
          <a:p>
            <a:r>
              <a:rPr lang="en-US" sz="2000" dirty="0">
                <a:latin typeface="Arial Black" panose="020B0A04020102020204" pitchFamily="34" charset="0"/>
              </a:rPr>
              <a:t>Dragon</a:t>
            </a:r>
          </a:p>
        </p:txBody>
      </p:sp>
      <p:sp>
        <p:nvSpPr>
          <p:cNvPr id="17" name="TextBox 16">
            <a:extLst>
              <a:ext uri="{FF2B5EF4-FFF2-40B4-BE49-F238E27FC236}">
                <a16:creationId xmlns:a16="http://schemas.microsoft.com/office/drawing/2014/main" id="{1A882D5A-28BC-4D76-90E7-4F90E6AEC695}"/>
              </a:ext>
            </a:extLst>
          </p:cNvPr>
          <p:cNvSpPr txBox="1"/>
          <p:nvPr/>
        </p:nvSpPr>
        <p:spPr>
          <a:xfrm>
            <a:off x="5887754" y="5967247"/>
            <a:ext cx="2218541" cy="400110"/>
          </a:xfrm>
          <a:prstGeom prst="rect">
            <a:avLst/>
          </a:prstGeom>
          <a:noFill/>
        </p:spPr>
        <p:txBody>
          <a:bodyPr wrap="square" rtlCol="0">
            <a:spAutoFit/>
          </a:bodyPr>
          <a:lstStyle/>
          <a:p>
            <a:r>
              <a:rPr lang="en-US" sz="2000" dirty="0">
                <a:latin typeface="Arial Black" panose="020B0A04020102020204" pitchFamily="34" charset="0"/>
              </a:rPr>
              <a:t>Tokay Gecko</a:t>
            </a:r>
          </a:p>
        </p:txBody>
      </p:sp>
      <p:sp>
        <p:nvSpPr>
          <p:cNvPr id="18" name="TextBox 17">
            <a:extLst>
              <a:ext uri="{FF2B5EF4-FFF2-40B4-BE49-F238E27FC236}">
                <a16:creationId xmlns:a16="http://schemas.microsoft.com/office/drawing/2014/main" id="{B9D7B09C-6FA1-48A6-8B89-17477D4BCC5E}"/>
              </a:ext>
            </a:extLst>
          </p:cNvPr>
          <p:cNvSpPr txBox="1"/>
          <p:nvPr/>
        </p:nvSpPr>
        <p:spPr>
          <a:xfrm>
            <a:off x="9000854" y="6130455"/>
            <a:ext cx="2633616" cy="400110"/>
          </a:xfrm>
          <a:prstGeom prst="rect">
            <a:avLst/>
          </a:prstGeom>
          <a:noFill/>
        </p:spPr>
        <p:txBody>
          <a:bodyPr wrap="square" rtlCol="0">
            <a:spAutoFit/>
          </a:bodyPr>
          <a:lstStyle/>
          <a:p>
            <a:r>
              <a:rPr lang="en-US" sz="2000" dirty="0">
                <a:latin typeface="Arial Black" panose="020B0A04020102020204" pitchFamily="34" charset="0"/>
              </a:rPr>
              <a:t>Legless Lizard</a:t>
            </a:r>
          </a:p>
        </p:txBody>
      </p:sp>
      <p:pic>
        <p:nvPicPr>
          <p:cNvPr id="3" name="Picture 2">
            <a:extLst>
              <a:ext uri="{FF2B5EF4-FFF2-40B4-BE49-F238E27FC236}">
                <a16:creationId xmlns:a16="http://schemas.microsoft.com/office/drawing/2014/main" id="{153143AD-D8C0-46C1-9177-6D07174F2FA2}"/>
              </a:ext>
            </a:extLst>
          </p:cNvPr>
          <p:cNvPicPr>
            <a:picLocks noChangeAspect="1"/>
          </p:cNvPicPr>
          <p:nvPr/>
        </p:nvPicPr>
        <p:blipFill>
          <a:blip r:embed="rId9"/>
          <a:stretch>
            <a:fillRect/>
          </a:stretch>
        </p:blipFill>
        <p:spPr>
          <a:xfrm>
            <a:off x="5635933" y="4204417"/>
            <a:ext cx="2564138" cy="159807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9" name="TextBox 18">
            <a:extLst>
              <a:ext uri="{FF2B5EF4-FFF2-40B4-BE49-F238E27FC236}">
                <a16:creationId xmlns:a16="http://schemas.microsoft.com/office/drawing/2014/main" id="{C04670C2-D559-4539-9315-62659A84C49D}"/>
              </a:ext>
            </a:extLst>
          </p:cNvPr>
          <p:cNvSpPr txBox="1"/>
          <p:nvPr/>
        </p:nvSpPr>
        <p:spPr>
          <a:xfrm>
            <a:off x="2796872" y="6156432"/>
            <a:ext cx="2218541" cy="400110"/>
          </a:xfrm>
          <a:prstGeom prst="rect">
            <a:avLst/>
          </a:prstGeom>
          <a:noFill/>
        </p:spPr>
        <p:txBody>
          <a:bodyPr wrap="square" rtlCol="0">
            <a:spAutoFit/>
          </a:bodyPr>
          <a:lstStyle/>
          <a:p>
            <a:r>
              <a:rPr lang="en-US" sz="2000" dirty="0">
                <a:latin typeface="Arial Black" panose="020B0A04020102020204" pitchFamily="34" charset="0"/>
              </a:rPr>
              <a:t>Banded Gecko</a:t>
            </a:r>
          </a:p>
        </p:txBody>
      </p:sp>
    </p:spTree>
    <p:extLst>
      <p:ext uri="{BB962C8B-B14F-4D97-AF65-F5344CB8AC3E}">
        <p14:creationId xmlns:p14="http://schemas.microsoft.com/office/powerpoint/2010/main" val="94356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l="30224" t="-15" r="2455" b="108"/>
          <a:stretch/>
        </p:blipFill>
        <p:spPr>
          <a:xfrm>
            <a:off x="6172200" y="1690688"/>
            <a:ext cx="5203169" cy="4518517"/>
          </a:xfrm>
          <a:prstGeom prst="rect">
            <a:avLst/>
          </a:prstGeom>
        </p:spPr>
      </p:pic>
      <p:pic>
        <p:nvPicPr>
          <p:cNvPr id="10" name="Picture 9"/>
          <p:cNvPicPr>
            <a:picLocks noChangeAspect="1"/>
          </p:cNvPicPr>
          <p:nvPr/>
        </p:nvPicPr>
        <p:blipFill rotWithShape="1">
          <a:blip r:embed="rId3"/>
          <a:srcRect l="-274" t="-16" r="43864" b="-16"/>
          <a:stretch/>
        </p:blipFill>
        <p:spPr>
          <a:xfrm>
            <a:off x="819807" y="1671144"/>
            <a:ext cx="5185105" cy="4518519"/>
          </a:xfrm>
          <a:prstGeom prst="rect">
            <a:avLst/>
          </a:prstGeom>
        </p:spPr>
      </p:pic>
      <p:sp>
        <p:nvSpPr>
          <p:cNvPr id="2" name="Title 1"/>
          <p:cNvSpPr>
            <a:spLocks noGrp="1"/>
          </p:cNvSpPr>
          <p:nvPr>
            <p:ph type="title"/>
          </p:nvPr>
        </p:nvSpPr>
        <p:spPr/>
        <p:txBody>
          <a:bodyPr>
            <a:normAutofit/>
          </a:bodyPr>
          <a:lstStyle/>
          <a:p>
            <a:r>
              <a:rPr lang="en-US" sz="4000" dirty="0">
                <a:solidFill>
                  <a:schemeClr val="accent2">
                    <a:lumMod val="50000"/>
                  </a:schemeClr>
                </a:solidFill>
                <a:latin typeface="Arial Black" panose="020B0A04020102020204" pitchFamily="34" charset="0"/>
              </a:rPr>
              <a:t>What schedule do they prefer?</a:t>
            </a:r>
          </a:p>
        </p:txBody>
      </p:sp>
      <p:sp>
        <p:nvSpPr>
          <p:cNvPr id="6" name="Text Placeholder 5"/>
          <p:cNvSpPr>
            <a:spLocks noGrp="1"/>
          </p:cNvSpPr>
          <p:nvPr>
            <p:ph type="body" idx="1"/>
          </p:nvPr>
        </p:nvSpPr>
        <p:spPr>
          <a:ln w="19050">
            <a:solidFill>
              <a:schemeClr val="bg1"/>
            </a:solidFill>
          </a:ln>
        </p:spPr>
        <p:txBody>
          <a:bodyPr>
            <a:normAutofit lnSpcReduction="10000"/>
          </a:bodyPr>
          <a:lstStyle/>
          <a:p>
            <a:pPr algn="ctr"/>
            <a:r>
              <a:rPr lang="en-US" u="sng" dirty="0">
                <a:solidFill>
                  <a:schemeClr val="bg1"/>
                </a:solidFill>
                <a:latin typeface="Arial Black" panose="020B0A04020102020204" pitchFamily="34" charset="0"/>
              </a:rPr>
              <a:t>DIURNAL</a:t>
            </a:r>
          </a:p>
          <a:p>
            <a:pPr algn="ctr"/>
            <a:r>
              <a:rPr lang="en-US" dirty="0">
                <a:solidFill>
                  <a:schemeClr val="bg1"/>
                </a:solidFill>
                <a:latin typeface="Arial Black" panose="020B0A04020102020204" pitchFamily="34" charset="0"/>
              </a:rPr>
              <a:t>Active during the day</a:t>
            </a:r>
          </a:p>
        </p:txBody>
      </p:sp>
      <p:sp>
        <p:nvSpPr>
          <p:cNvPr id="7" name="Content Placeholder 6"/>
          <p:cNvSpPr>
            <a:spLocks noGrp="1"/>
          </p:cNvSpPr>
          <p:nvPr>
            <p:ph sz="half" idx="2"/>
          </p:nvPr>
        </p:nvSpPr>
        <p:spPr/>
        <p:txBody>
          <a:bodyPr/>
          <a:lstStyle/>
          <a:p>
            <a:pPr lvl="1"/>
            <a:endParaRPr lang="en-US" sz="2800" dirty="0">
              <a:solidFill>
                <a:schemeClr val="bg1"/>
              </a:solidFill>
              <a:latin typeface="Arial Black" panose="020B0A04020102020204" pitchFamily="34" charset="0"/>
            </a:endParaRPr>
          </a:p>
          <a:p>
            <a:pPr lvl="1"/>
            <a:r>
              <a:rPr lang="en-US" sz="2800" dirty="0">
                <a:solidFill>
                  <a:schemeClr val="bg1"/>
                </a:solidFill>
                <a:latin typeface="Arial Black" panose="020B0A04020102020204" pitchFamily="34" charset="0"/>
              </a:rPr>
              <a:t>Green Iguana</a:t>
            </a:r>
          </a:p>
          <a:p>
            <a:pPr lvl="1"/>
            <a:r>
              <a:rPr lang="en-US" sz="2800" dirty="0">
                <a:solidFill>
                  <a:schemeClr val="bg1"/>
                </a:solidFill>
                <a:latin typeface="Arial Black" panose="020B0A04020102020204" pitchFamily="34" charset="0"/>
              </a:rPr>
              <a:t>Desert Iguana</a:t>
            </a:r>
          </a:p>
          <a:p>
            <a:pPr lvl="1"/>
            <a:r>
              <a:rPr lang="en-US" sz="2800" dirty="0">
                <a:solidFill>
                  <a:schemeClr val="bg1"/>
                </a:solidFill>
                <a:latin typeface="Arial Black" panose="020B0A04020102020204" pitchFamily="34" charset="0"/>
              </a:rPr>
              <a:t>Beaded Lizard</a:t>
            </a:r>
          </a:p>
          <a:p>
            <a:pPr lvl="1"/>
            <a:r>
              <a:rPr lang="en-US" sz="2800" dirty="0">
                <a:solidFill>
                  <a:schemeClr val="bg1"/>
                </a:solidFill>
                <a:latin typeface="Arial Black" panose="020B0A04020102020204" pitchFamily="34" charset="0"/>
              </a:rPr>
              <a:t>Horned Lizards</a:t>
            </a:r>
          </a:p>
          <a:p>
            <a:pPr lvl="1"/>
            <a:r>
              <a:rPr lang="en-US" sz="2800" dirty="0">
                <a:solidFill>
                  <a:schemeClr val="bg1"/>
                </a:solidFill>
                <a:latin typeface="Arial Black" panose="020B0A04020102020204" pitchFamily="34" charset="0"/>
              </a:rPr>
              <a:t>Bearded Dragon</a:t>
            </a:r>
          </a:p>
          <a:p>
            <a:pPr lvl="1"/>
            <a:r>
              <a:rPr lang="en-US" sz="2800" dirty="0">
                <a:solidFill>
                  <a:schemeClr val="bg1"/>
                </a:solidFill>
                <a:latin typeface="Arial Black" panose="020B0A04020102020204" pitchFamily="34" charset="0"/>
              </a:rPr>
              <a:t>Legless Lizard</a:t>
            </a:r>
            <a:r>
              <a:rPr lang="en-US" dirty="0"/>
              <a:t>	</a:t>
            </a:r>
          </a:p>
          <a:p>
            <a:endParaRPr lang="en-US" dirty="0"/>
          </a:p>
        </p:txBody>
      </p:sp>
      <p:sp>
        <p:nvSpPr>
          <p:cNvPr id="8" name="Text Placeholder 7"/>
          <p:cNvSpPr>
            <a:spLocks noGrp="1"/>
          </p:cNvSpPr>
          <p:nvPr>
            <p:ph type="body" sz="quarter" idx="3"/>
          </p:nvPr>
        </p:nvSpPr>
        <p:spPr>
          <a:xfrm>
            <a:off x="6172200" y="1712695"/>
            <a:ext cx="5183188" cy="823912"/>
          </a:xfrm>
          <a:ln w="19050">
            <a:solidFill>
              <a:schemeClr val="bg1"/>
            </a:solidFill>
          </a:ln>
        </p:spPr>
        <p:txBody>
          <a:bodyPr>
            <a:noAutofit/>
          </a:bodyPr>
          <a:lstStyle/>
          <a:p>
            <a:pPr algn="ctr"/>
            <a:endParaRPr lang="en-US" u="sng" dirty="0">
              <a:solidFill>
                <a:schemeClr val="bg1"/>
              </a:solidFill>
              <a:latin typeface="Arial Black" panose="020B0A04020102020204" pitchFamily="34" charset="0"/>
            </a:endParaRPr>
          </a:p>
          <a:p>
            <a:pPr algn="ctr"/>
            <a:r>
              <a:rPr lang="en-US" u="sng" dirty="0">
                <a:solidFill>
                  <a:schemeClr val="bg1"/>
                </a:solidFill>
                <a:latin typeface="Arial Black" panose="020B0A04020102020204" pitchFamily="34" charset="0"/>
              </a:rPr>
              <a:t>NOCTURNAL</a:t>
            </a:r>
          </a:p>
          <a:p>
            <a:pPr algn="ctr"/>
            <a:r>
              <a:rPr lang="en-US" dirty="0">
                <a:solidFill>
                  <a:schemeClr val="bg1"/>
                </a:solidFill>
                <a:latin typeface="Arial Black" panose="020B0A04020102020204" pitchFamily="34" charset="0"/>
              </a:rPr>
              <a:t>Active at night</a:t>
            </a:r>
          </a:p>
        </p:txBody>
      </p:sp>
      <p:sp>
        <p:nvSpPr>
          <p:cNvPr id="9" name="Content Placeholder 8"/>
          <p:cNvSpPr>
            <a:spLocks noGrp="1"/>
          </p:cNvSpPr>
          <p:nvPr>
            <p:ph sz="quarter" idx="4"/>
          </p:nvPr>
        </p:nvSpPr>
        <p:spPr/>
        <p:txBody>
          <a:bodyPr/>
          <a:lstStyle/>
          <a:p>
            <a:endParaRPr lang="en-US" dirty="0">
              <a:solidFill>
                <a:schemeClr val="bg1"/>
              </a:solidFill>
              <a:latin typeface="Arial Black" panose="020B0A04020102020204" pitchFamily="34" charset="0"/>
            </a:endParaRPr>
          </a:p>
          <a:p>
            <a:pPr algn="ctr"/>
            <a:endParaRPr lang="en-US" dirty="0">
              <a:solidFill>
                <a:schemeClr val="bg1"/>
              </a:solidFill>
              <a:latin typeface="Arial Black" panose="020B0A04020102020204" pitchFamily="34" charset="0"/>
            </a:endParaRPr>
          </a:p>
          <a:p>
            <a:pPr algn="ctr"/>
            <a:r>
              <a:rPr lang="en-US" dirty="0">
                <a:solidFill>
                  <a:schemeClr val="bg1"/>
                </a:solidFill>
                <a:latin typeface="Arial Black" panose="020B0A04020102020204" pitchFamily="34" charset="0"/>
              </a:rPr>
              <a:t>Banded Geckos</a:t>
            </a:r>
          </a:p>
          <a:p>
            <a:pPr algn="ctr"/>
            <a:r>
              <a:rPr lang="en-US" dirty="0">
                <a:solidFill>
                  <a:schemeClr val="bg1"/>
                </a:solidFill>
                <a:latin typeface="Arial Black" panose="020B0A04020102020204" pitchFamily="34" charset="0"/>
              </a:rPr>
              <a:t>Tokay Gecko</a:t>
            </a:r>
          </a:p>
        </p:txBody>
      </p:sp>
    </p:spTree>
    <p:extLst>
      <p:ext uri="{BB962C8B-B14F-4D97-AF65-F5344CB8AC3E}">
        <p14:creationId xmlns:p14="http://schemas.microsoft.com/office/powerpoint/2010/main" val="165016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9001"/>
            <a:ext cx="10515600" cy="1325563"/>
          </a:xfrm>
        </p:spPr>
        <p:txBody>
          <a:bodyPr>
            <a:noAutofit/>
          </a:bodyPr>
          <a:lstStyle/>
          <a:p>
            <a:pPr algn="ctr"/>
            <a:r>
              <a:rPr lang="en-US" dirty="0">
                <a:solidFill>
                  <a:schemeClr val="accent2">
                    <a:lumMod val="50000"/>
                  </a:schemeClr>
                </a:solidFill>
                <a:latin typeface="Goudy Stout" panose="0202090407030B020401" pitchFamily="18" charset="0"/>
              </a:rPr>
              <a:t>AWESOME ADAPTATIONS</a:t>
            </a:r>
          </a:p>
        </p:txBody>
      </p:sp>
      <p:graphicFrame>
        <p:nvGraphicFramePr>
          <p:cNvPr id="4" name="Content Placeholder 3"/>
          <p:cNvGraphicFramePr>
            <a:graphicFrameLocks noGrp="1"/>
          </p:cNvGraphicFramePr>
          <p:nvPr>
            <p:ph idx="1"/>
          </p:nvPr>
        </p:nvGraphicFramePr>
        <p:xfrm>
          <a:off x="425669" y="1825624"/>
          <a:ext cx="10928131" cy="4717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3365180" y="5175920"/>
            <a:ext cx="2651990" cy="1652159"/>
          </a:xfrm>
          <a:prstGeom prst="rect">
            <a:avLst/>
          </a:prstGeom>
        </p:spPr>
      </p:pic>
    </p:spTree>
    <p:extLst>
      <p:ext uri="{BB962C8B-B14F-4D97-AF65-F5344CB8AC3E}">
        <p14:creationId xmlns:p14="http://schemas.microsoft.com/office/powerpoint/2010/main" val="128915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2">
                    <a:lumMod val="50000"/>
                  </a:schemeClr>
                </a:solidFill>
                <a:latin typeface="Arial Black" panose="020B0A04020102020204" pitchFamily="34" charset="0"/>
              </a:rPr>
              <a:t>What defenses do these lizards use?</a:t>
            </a:r>
          </a:p>
        </p:txBody>
      </p:sp>
      <p:sp>
        <p:nvSpPr>
          <p:cNvPr id="3" name="Content Placeholder 2"/>
          <p:cNvSpPr>
            <a:spLocks noGrp="1"/>
          </p:cNvSpPr>
          <p:nvPr>
            <p:ph idx="1"/>
          </p:nvPr>
        </p:nvSpPr>
        <p:spPr>
          <a:xfrm>
            <a:off x="838200" y="1403131"/>
            <a:ext cx="10515600" cy="4773832"/>
          </a:xfrm>
        </p:spPr>
        <p:txBody>
          <a:bodyPr>
            <a:normAutofit/>
          </a:bodyPr>
          <a:lstStyle/>
          <a:p>
            <a:r>
              <a:rPr lang="en-US" sz="2400" dirty="0">
                <a:solidFill>
                  <a:schemeClr val="accent2">
                    <a:lumMod val="50000"/>
                  </a:schemeClr>
                </a:solidFill>
                <a:latin typeface="Arial Black" panose="020B0A04020102020204" pitchFamily="34" charset="0"/>
              </a:rPr>
              <a:t>Camouflage (all of these lizards)</a:t>
            </a:r>
          </a:p>
          <a:p>
            <a:r>
              <a:rPr lang="en-US" sz="2400" dirty="0">
                <a:solidFill>
                  <a:schemeClr val="accent2">
                    <a:lumMod val="50000"/>
                  </a:schemeClr>
                </a:solidFill>
                <a:latin typeface="Arial Black" panose="020B0A04020102020204" pitchFamily="34" charset="0"/>
              </a:rPr>
              <a:t>Hiding and burrowing (geckos, legless lizard, horned lizards)</a:t>
            </a:r>
          </a:p>
          <a:p>
            <a:r>
              <a:rPr lang="en-US" sz="2400" dirty="0">
                <a:solidFill>
                  <a:schemeClr val="accent2">
                    <a:lumMod val="50000"/>
                  </a:schemeClr>
                </a:solidFill>
                <a:latin typeface="Arial Black" panose="020B0A04020102020204" pitchFamily="34" charset="0"/>
              </a:rPr>
              <a:t>Fast sprinting (desert iguanas)</a:t>
            </a:r>
          </a:p>
          <a:p>
            <a:r>
              <a:rPr lang="en-US" sz="2400" dirty="0">
                <a:solidFill>
                  <a:schemeClr val="accent2">
                    <a:lumMod val="50000"/>
                  </a:schemeClr>
                </a:solidFill>
                <a:latin typeface="Arial Black" panose="020B0A04020102020204" pitchFamily="34" charset="0"/>
              </a:rPr>
              <a:t>“Puffing up” and using spikes to look bigger and more threatening (bearded dragon, horned lizards)</a:t>
            </a:r>
          </a:p>
          <a:p>
            <a:r>
              <a:rPr lang="en-US" sz="2400" dirty="0">
                <a:solidFill>
                  <a:schemeClr val="accent2">
                    <a:lumMod val="50000"/>
                  </a:schemeClr>
                </a:solidFill>
                <a:latin typeface="Arial Black" panose="020B0A04020102020204" pitchFamily="34" charset="0"/>
              </a:rPr>
              <a:t>Squirt out a stream of blood from behind the eyes at attacking animals. Both confuses predators and tastes awful if it gets into the predator's mouth (some horned lizards)</a:t>
            </a:r>
          </a:p>
          <a:p>
            <a:r>
              <a:rPr lang="en-US" sz="2400" dirty="0">
                <a:solidFill>
                  <a:schemeClr val="accent2">
                    <a:lumMod val="50000"/>
                  </a:schemeClr>
                </a:solidFill>
                <a:latin typeface="Arial Black" panose="020B0A04020102020204" pitchFamily="34" charset="0"/>
              </a:rPr>
              <a:t>Venom glands in their lower jaws, and grooved teeth help to deliver the venom into prey (beaded lizards)</a:t>
            </a:r>
          </a:p>
          <a:p>
            <a:endParaRPr lang="en-US" sz="2400" dirty="0">
              <a:solidFill>
                <a:schemeClr val="accent2">
                  <a:lumMod val="50000"/>
                </a:schemeClr>
              </a:solidFill>
              <a:latin typeface="Arial Black" panose="020B0A04020102020204" pitchFamily="34" charset="0"/>
            </a:endParaRPr>
          </a:p>
        </p:txBody>
      </p:sp>
    </p:spTree>
    <p:extLst>
      <p:ext uri="{BB962C8B-B14F-4D97-AF65-F5344CB8AC3E}">
        <p14:creationId xmlns:p14="http://schemas.microsoft.com/office/powerpoint/2010/main" val="412197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9001"/>
            <a:ext cx="10515600" cy="1325563"/>
          </a:xfrm>
        </p:spPr>
        <p:txBody>
          <a:bodyPr>
            <a:noAutofit/>
          </a:bodyPr>
          <a:lstStyle/>
          <a:p>
            <a:pPr algn="ctr"/>
            <a:r>
              <a:rPr lang="en-US" dirty="0">
                <a:solidFill>
                  <a:schemeClr val="accent2">
                    <a:lumMod val="50000"/>
                  </a:schemeClr>
                </a:solidFill>
                <a:latin typeface="Goudy Stout" panose="0202090407030B020401" pitchFamily="18" charset="0"/>
              </a:rPr>
              <a:t>AWESOME ADAPTATIONS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75772672"/>
              </p:ext>
            </p:extLst>
          </p:nvPr>
        </p:nvGraphicFramePr>
        <p:xfrm>
          <a:off x="425669" y="1825624"/>
          <a:ext cx="10928131" cy="4717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2727433" y="2948152"/>
            <a:ext cx="2569781" cy="157655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709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19807" y="772509"/>
            <a:ext cx="10528733" cy="13070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2">
                    <a:lumMod val="50000"/>
                  </a:schemeClr>
                </a:solidFill>
                <a:latin typeface="Arial Black" panose="020B0A04020102020204" pitchFamily="34" charset="0"/>
              </a:rPr>
              <a:t>What do they have in common?</a:t>
            </a:r>
          </a:p>
        </p:txBody>
      </p:sp>
      <p:graphicFrame>
        <p:nvGraphicFramePr>
          <p:cNvPr id="6" name="Diagram 5"/>
          <p:cNvGraphicFramePr/>
          <p:nvPr>
            <p:extLst>
              <p:ext uri="{D42A27DB-BD31-4B8C-83A1-F6EECF244321}">
                <p14:modId xmlns:p14="http://schemas.microsoft.com/office/powerpoint/2010/main" val="1743642176"/>
              </p:ext>
            </p:extLst>
          </p:nvPr>
        </p:nvGraphicFramePr>
        <p:xfrm>
          <a:off x="2032000" y="1277006"/>
          <a:ext cx="8278648" cy="5580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828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3955"/>
            <a:ext cx="10515600" cy="1325563"/>
          </a:xfrm>
        </p:spPr>
        <p:txBody>
          <a:bodyPr>
            <a:normAutofit/>
          </a:bodyPr>
          <a:lstStyle/>
          <a:p>
            <a:r>
              <a:rPr lang="en-US" dirty="0">
                <a:solidFill>
                  <a:schemeClr val="accent2">
                    <a:lumMod val="50000"/>
                  </a:schemeClr>
                </a:solidFill>
                <a:latin typeface="Arial Black" panose="020B0A04020102020204" pitchFamily="34" charset="0"/>
              </a:rPr>
              <a:t>What do they have in common?</a:t>
            </a:r>
          </a:p>
        </p:txBody>
      </p:sp>
      <p:sp>
        <p:nvSpPr>
          <p:cNvPr id="3" name="Content Placeholder 2"/>
          <p:cNvSpPr>
            <a:spLocks noGrp="1"/>
          </p:cNvSpPr>
          <p:nvPr>
            <p:ph idx="1"/>
          </p:nvPr>
        </p:nvSpPr>
        <p:spPr/>
        <p:txBody>
          <a:bodyPr/>
          <a:lstStyle/>
          <a:p>
            <a:r>
              <a:rPr lang="en-US" sz="3600" dirty="0">
                <a:solidFill>
                  <a:schemeClr val="accent2">
                    <a:lumMod val="50000"/>
                  </a:schemeClr>
                </a:solidFill>
                <a:latin typeface="Arial Black" panose="020B0A04020102020204" pitchFamily="34" charset="0"/>
              </a:rPr>
              <a:t>SCALES: </a:t>
            </a:r>
            <a:br>
              <a:rPr lang="en-US" sz="3600" dirty="0">
                <a:solidFill>
                  <a:schemeClr val="accent2">
                    <a:lumMod val="50000"/>
                  </a:schemeClr>
                </a:solidFill>
                <a:latin typeface="Arial Black" panose="020B0A04020102020204" pitchFamily="34" charset="0"/>
              </a:rPr>
            </a:br>
            <a:r>
              <a:rPr lang="en-US" sz="3600" dirty="0">
                <a:solidFill>
                  <a:schemeClr val="accent2">
                    <a:lumMod val="50000"/>
                  </a:schemeClr>
                </a:solidFill>
                <a:latin typeface="Arial Black" panose="020B0A04020102020204" pitchFamily="34" charset="0"/>
              </a:rPr>
              <a:t>They all have scales, even the “soft” geckos whose scales are small and smooth.</a:t>
            </a:r>
          </a:p>
          <a:p>
            <a:endParaRPr lang="en-US" dirty="0">
              <a:solidFill>
                <a:schemeClr val="accent2">
                  <a:lumMod val="50000"/>
                </a:schemeClr>
              </a:solidFill>
            </a:endParaRPr>
          </a:p>
        </p:txBody>
      </p:sp>
      <p:pic>
        <p:nvPicPr>
          <p:cNvPr id="1026" name="Picture 2" descr="Image result for lizard scales">
            <a:extLst>
              <a:ext uri="{FF2B5EF4-FFF2-40B4-BE49-F238E27FC236}">
                <a16:creationId xmlns:a16="http://schemas.microsoft.com/office/drawing/2014/main" id="{8B4BF18D-5897-4647-AC4F-43175D4571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268" y="4207180"/>
            <a:ext cx="2619375" cy="174307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9D71CC0-D9E5-48F1-B0AF-38D330237278}"/>
              </a:ext>
            </a:extLst>
          </p:cNvPr>
          <p:cNvPicPr>
            <a:picLocks noChangeAspect="1"/>
          </p:cNvPicPr>
          <p:nvPr/>
        </p:nvPicPr>
        <p:blipFill>
          <a:blip r:embed="rId3"/>
          <a:stretch>
            <a:fillRect/>
          </a:stretch>
        </p:blipFill>
        <p:spPr>
          <a:xfrm>
            <a:off x="6925359" y="4007154"/>
            <a:ext cx="2143125" cy="21431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63248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3955"/>
            <a:ext cx="10515600" cy="1325563"/>
          </a:xfrm>
        </p:spPr>
        <p:txBody>
          <a:bodyPr/>
          <a:lstStyle/>
          <a:p>
            <a:r>
              <a:rPr lang="en-US" dirty="0">
                <a:solidFill>
                  <a:schemeClr val="accent2">
                    <a:lumMod val="50000"/>
                  </a:schemeClr>
                </a:solidFill>
                <a:latin typeface="Arial Black" panose="020B0A04020102020204" pitchFamily="34" charset="0"/>
              </a:rPr>
              <a:t>What do they have in common?</a:t>
            </a:r>
          </a:p>
        </p:txBody>
      </p:sp>
      <p:sp>
        <p:nvSpPr>
          <p:cNvPr id="3" name="Content Placeholder 2"/>
          <p:cNvSpPr>
            <a:spLocks noGrp="1"/>
          </p:cNvSpPr>
          <p:nvPr>
            <p:ph idx="1"/>
          </p:nvPr>
        </p:nvSpPr>
        <p:spPr/>
        <p:txBody>
          <a:bodyPr>
            <a:normAutofit/>
          </a:bodyPr>
          <a:lstStyle/>
          <a:p>
            <a:r>
              <a:rPr lang="en-US" sz="3600" dirty="0">
                <a:solidFill>
                  <a:schemeClr val="accent2">
                    <a:lumMod val="50000"/>
                  </a:schemeClr>
                </a:solidFill>
                <a:latin typeface="Arial Black" panose="020B0A04020102020204" pitchFamily="34" charset="0"/>
              </a:rPr>
              <a:t>EGGS: </a:t>
            </a:r>
            <a:br>
              <a:rPr lang="en-US" sz="3600" dirty="0">
                <a:solidFill>
                  <a:schemeClr val="accent2">
                    <a:lumMod val="50000"/>
                  </a:schemeClr>
                </a:solidFill>
                <a:latin typeface="Arial Black" panose="020B0A04020102020204" pitchFamily="34" charset="0"/>
              </a:rPr>
            </a:br>
            <a:r>
              <a:rPr lang="en-US" sz="3600" dirty="0">
                <a:solidFill>
                  <a:schemeClr val="accent2">
                    <a:lumMod val="50000"/>
                  </a:schemeClr>
                </a:solidFill>
                <a:latin typeface="Arial Black" panose="020B0A04020102020204" pitchFamily="34" charset="0"/>
              </a:rPr>
              <a:t>Most lizards (and all of the ones we have here) lay eggs.</a:t>
            </a:r>
          </a:p>
          <a:p>
            <a:endParaRPr lang="en-US" sz="3600" dirty="0">
              <a:solidFill>
                <a:schemeClr val="accent2">
                  <a:lumMod val="50000"/>
                </a:schemeClr>
              </a:solidFill>
              <a:latin typeface="Arial Black" panose="020B0A04020102020204" pitchFamily="34" charset="0"/>
            </a:endParaRPr>
          </a:p>
        </p:txBody>
      </p:sp>
      <p:pic>
        <p:nvPicPr>
          <p:cNvPr id="2050" name="Picture 2" descr="Image result for lizard eggs">
            <a:extLst>
              <a:ext uri="{FF2B5EF4-FFF2-40B4-BE49-F238E27FC236}">
                <a16:creationId xmlns:a16="http://schemas.microsoft.com/office/drawing/2014/main" id="{AAF84372-EF85-4C8E-8B42-6A8B9F9C82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793" y="3725019"/>
            <a:ext cx="2839735" cy="190697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9F8BD6A-CB09-4C8B-A918-B34339D5640B}"/>
              </a:ext>
            </a:extLst>
          </p:cNvPr>
          <p:cNvPicPr>
            <a:picLocks noChangeAspect="1"/>
          </p:cNvPicPr>
          <p:nvPr/>
        </p:nvPicPr>
        <p:blipFill>
          <a:blip r:embed="rId3"/>
          <a:stretch>
            <a:fillRect/>
          </a:stretch>
        </p:blipFill>
        <p:spPr>
          <a:xfrm>
            <a:off x="5825158" y="3719512"/>
            <a:ext cx="3535196" cy="191248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66191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3955"/>
            <a:ext cx="10515600" cy="1325563"/>
          </a:xfrm>
        </p:spPr>
        <p:txBody>
          <a:bodyPr/>
          <a:lstStyle/>
          <a:p>
            <a:r>
              <a:rPr lang="en-US" dirty="0">
                <a:solidFill>
                  <a:schemeClr val="accent2">
                    <a:lumMod val="50000"/>
                  </a:schemeClr>
                </a:solidFill>
                <a:latin typeface="Arial Black" panose="020B0A04020102020204" pitchFamily="34" charset="0"/>
              </a:rPr>
              <a:t>What do they have in common?</a:t>
            </a:r>
          </a:p>
        </p:txBody>
      </p:sp>
      <p:sp>
        <p:nvSpPr>
          <p:cNvPr id="3" name="Content Placeholder 2"/>
          <p:cNvSpPr>
            <a:spLocks noGrp="1"/>
          </p:cNvSpPr>
          <p:nvPr>
            <p:ph idx="1"/>
          </p:nvPr>
        </p:nvSpPr>
        <p:spPr/>
        <p:txBody>
          <a:bodyPr>
            <a:normAutofit/>
          </a:bodyPr>
          <a:lstStyle/>
          <a:p>
            <a:r>
              <a:rPr lang="en-US" sz="3600" dirty="0">
                <a:solidFill>
                  <a:schemeClr val="accent2">
                    <a:lumMod val="50000"/>
                  </a:schemeClr>
                </a:solidFill>
                <a:latin typeface="Arial Black" panose="020B0A04020102020204" pitchFamily="34" charset="0"/>
              </a:rPr>
              <a:t>COLD-BLOODED: </a:t>
            </a:r>
            <a:br>
              <a:rPr lang="en-US" sz="3600" dirty="0">
                <a:solidFill>
                  <a:schemeClr val="accent2">
                    <a:lumMod val="50000"/>
                  </a:schemeClr>
                </a:solidFill>
                <a:latin typeface="Arial Black" panose="020B0A04020102020204" pitchFamily="34" charset="0"/>
              </a:rPr>
            </a:br>
            <a:r>
              <a:rPr lang="en-US" sz="3600" dirty="0">
                <a:solidFill>
                  <a:schemeClr val="accent2">
                    <a:lumMod val="50000"/>
                  </a:schemeClr>
                </a:solidFill>
                <a:latin typeface="Arial Black" panose="020B0A04020102020204" pitchFamily="34" charset="0"/>
              </a:rPr>
              <a:t>Also called ectothermic, their energy and metabolism depends on the temperature of their environment.</a:t>
            </a:r>
          </a:p>
          <a:p>
            <a:endParaRPr lang="en-US" sz="3600" dirty="0">
              <a:solidFill>
                <a:schemeClr val="accent2">
                  <a:lumMod val="50000"/>
                </a:schemeClr>
              </a:solidFill>
              <a:latin typeface="Arial Black" panose="020B0A04020102020204" pitchFamily="34" charset="0"/>
            </a:endParaRPr>
          </a:p>
        </p:txBody>
      </p:sp>
      <p:pic>
        <p:nvPicPr>
          <p:cNvPr id="3074" name="Picture 2" descr="Image result for basking lizard">
            <a:extLst>
              <a:ext uri="{FF2B5EF4-FFF2-40B4-BE49-F238E27FC236}">
                <a16:creationId xmlns:a16="http://schemas.microsoft.com/office/drawing/2014/main" id="{7AEA8650-51E1-4966-B114-92A696425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3061" y="4129950"/>
            <a:ext cx="4005943" cy="210312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497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3955"/>
            <a:ext cx="10515600" cy="1325563"/>
          </a:xfrm>
        </p:spPr>
        <p:txBody>
          <a:bodyPr/>
          <a:lstStyle/>
          <a:p>
            <a:r>
              <a:rPr lang="en-US" dirty="0">
                <a:solidFill>
                  <a:schemeClr val="accent2">
                    <a:lumMod val="50000"/>
                  </a:schemeClr>
                </a:solidFill>
                <a:latin typeface="Arial Black" panose="020B0A04020102020204" pitchFamily="34" charset="0"/>
              </a:rPr>
              <a:t>What do they have in common?</a:t>
            </a:r>
          </a:p>
        </p:txBody>
      </p:sp>
      <p:sp>
        <p:nvSpPr>
          <p:cNvPr id="3" name="Content Placeholder 2"/>
          <p:cNvSpPr>
            <a:spLocks noGrp="1"/>
          </p:cNvSpPr>
          <p:nvPr>
            <p:ph idx="1"/>
          </p:nvPr>
        </p:nvSpPr>
        <p:spPr>
          <a:xfrm>
            <a:off x="838200" y="1548040"/>
            <a:ext cx="10515600" cy="4351338"/>
          </a:xfrm>
        </p:spPr>
        <p:txBody>
          <a:bodyPr/>
          <a:lstStyle/>
          <a:p>
            <a:r>
              <a:rPr lang="en-US" sz="3200" dirty="0">
                <a:solidFill>
                  <a:schemeClr val="accent2">
                    <a:lumMod val="50000"/>
                  </a:schemeClr>
                </a:solidFill>
                <a:latin typeface="Arial Black" panose="020B0A04020102020204" pitchFamily="34" charset="0"/>
              </a:rPr>
              <a:t>META-CHROMATIC: </a:t>
            </a:r>
            <a:br>
              <a:rPr lang="en-US" sz="3200" dirty="0">
                <a:solidFill>
                  <a:schemeClr val="accent2">
                    <a:lumMod val="50000"/>
                  </a:schemeClr>
                </a:solidFill>
                <a:latin typeface="Arial Black" panose="020B0A04020102020204" pitchFamily="34" charset="0"/>
              </a:rPr>
            </a:br>
            <a:r>
              <a:rPr lang="en-US" sz="3200" dirty="0">
                <a:solidFill>
                  <a:schemeClr val="accent2">
                    <a:lumMod val="50000"/>
                  </a:schemeClr>
                </a:solidFill>
                <a:latin typeface="Arial Black" panose="020B0A04020102020204" pitchFamily="34" charset="0"/>
              </a:rPr>
              <a:t>To help control their body temperature, they can change color. When temperatures cool, lizards turn darker to absorb heat. When temperatures rise, their color becomes lighter, which reflects sunlight and keeps the lizard cooler.</a:t>
            </a:r>
          </a:p>
          <a:p>
            <a:endParaRPr lang="en-US" dirty="0">
              <a:solidFill>
                <a:schemeClr val="accent2">
                  <a:lumMod val="50000"/>
                </a:schemeClr>
              </a:solidFill>
            </a:endParaRPr>
          </a:p>
        </p:txBody>
      </p:sp>
    </p:spTree>
    <p:extLst>
      <p:ext uri="{BB962C8B-B14F-4D97-AF65-F5344CB8AC3E}">
        <p14:creationId xmlns:p14="http://schemas.microsoft.com/office/powerpoint/2010/main" val="87443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3955"/>
            <a:ext cx="10515600" cy="1325563"/>
          </a:xfrm>
        </p:spPr>
        <p:txBody>
          <a:bodyPr/>
          <a:lstStyle/>
          <a:p>
            <a:r>
              <a:rPr lang="en-US" dirty="0">
                <a:solidFill>
                  <a:schemeClr val="accent2">
                    <a:lumMod val="50000"/>
                  </a:schemeClr>
                </a:solidFill>
                <a:latin typeface="Arial Black" panose="020B0A04020102020204" pitchFamily="34" charset="0"/>
              </a:rPr>
              <a:t>How do lizards help us?</a:t>
            </a:r>
          </a:p>
        </p:txBody>
      </p:sp>
      <p:sp>
        <p:nvSpPr>
          <p:cNvPr id="3" name="Content Placeholder 2"/>
          <p:cNvSpPr>
            <a:spLocks noGrp="1"/>
          </p:cNvSpPr>
          <p:nvPr>
            <p:ph idx="1"/>
          </p:nvPr>
        </p:nvSpPr>
        <p:spPr>
          <a:xfrm>
            <a:off x="838200" y="1548040"/>
            <a:ext cx="10515600" cy="4351338"/>
          </a:xfrm>
        </p:spPr>
        <p:txBody>
          <a:bodyPr>
            <a:normAutofit/>
          </a:bodyPr>
          <a:lstStyle/>
          <a:p>
            <a:r>
              <a:rPr lang="en-US" sz="3200" dirty="0">
                <a:solidFill>
                  <a:schemeClr val="accent2">
                    <a:lumMod val="50000"/>
                  </a:schemeClr>
                </a:solidFill>
                <a:latin typeface="Arial Black" panose="020B0A04020102020204" pitchFamily="34" charset="0"/>
              </a:rPr>
              <a:t>They help control insect populations </a:t>
            </a:r>
          </a:p>
        </p:txBody>
      </p:sp>
      <p:pic>
        <p:nvPicPr>
          <p:cNvPr id="4" name="Picture 3">
            <a:extLst>
              <a:ext uri="{FF2B5EF4-FFF2-40B4-BE49-F238E27FC236}">
                <a16:creationId xmlns:a16="http://schemas.microsoft.com/office/drawing/2014/main" id="{0A3A3FFE-68B6-468B-9092-34C0E8DDFAA6}"/>
              </a:ext>
            </a:extLst>
          </p:cNvPr>
          <p:cNvPicPr>
            <a:picLocks noChangeAspect="1"/>
          </p:cNvPicPr>
          <p:nvPr/>
        </p:nvPicPr>
        <p:blipFill>
          <a:blip r:embed="rId2"/>
          <a:stretch>
            <a:fillRect/>
          </a:stretch>
        </p:blipFill>
        <p:spPr>
          <a:xfrm>
            <a:off x="3575075" y="2299245"/>
            <a:ext cx="5041850" cy="41148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6596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9001"/>
            <a:ext cx="10515600" cy="1325563"/>
          </a:xfrm>
        </p:spPr>
        <p:txBody>
          <a:bodyPr>
            <a:noAutofit/>
          </a:bodyPr>
          <a:lstStyle/>
          <a:p>
            <a:pPr algn="ctr"/>
            <a:r>
              <a:rPr lang="en-US" dirty="0">
                <a:solidFill>
                  <a:schemeClr val="accent2">
                    <a:lumMod val="50000"/>
                  </a:schemeClr>
                </a:solidFill>
                <a:latin typeface="Goudy Stout" panose="0202090407030B020401" pitchFamily="18" charset="0"/>
              </a:rPr>
              <a:t>AWESOME ADAPTATIONS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83236438"/>
              </p:ext>
            </p:extLst>
          </p:nvPr>
        </p:nvGraphicFramePr>
        <p:xfrm>
          <a:off x="425669" y="1825624"/>
          <a:ext cx="10928131" cy="4717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4563739" y="1564564"/>
            <a:ext cx="2651990" cy="1652159"/>
          </a:xfrm>
          <a:prstGeom prst="rect">
            <a:avLst/>
          </a:prstGeom>
        </p:spPr>
      </p:pic>
    </p:spTree>
    <p:extLst>
      <p:ext uri="{BB962C8B-B14F-4D97-AF65-F5344CB8AC3E}">
        <p14:creationId xmlns:p14="http://schemas.microsoft.com/office/powerpoint/2010/main" val="321975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3955"/>
            <a:ext cx="10515600" cy="1325563"/>
          </a:xfrm>
        </p:spPr>
        <p:txBody>
          <a:bodyPr/>
          <a:lstStyle/>
          <a:p>
            <a:r>
              <a:rPr lang="en-US" dirty="0">
                <a:solidFill>
                  <a:schemeClr val="accent2">
                    <a:lumMod val="50000"/>
                  </a:schemeClr>
                </a:solidFill>
                <a:latin typeface="Arial Black" panose="020B0A04020102020204" pitchFamily="34" charset="0"/>
              </a:rPr>
              <a:t>How do lizards help us?</a:t>
            </a:r>
          </a:p>
        </p:txBody>
      </p:sp>
      <p:sp>
        <p:nvSpPr>
          <p:cNvPr id="3" name="Content Placeholder 2"/>
          <p:cNvSpPr>
            <a:spLocks noGrp="1"/>
          </p:cNvSpPr>
          <p:nvPr>
            <p:ph idx="1"/>
          </p:nvPr>
        </p:nvSpPr>
        <p:spPr>
          <a:xfrm>
            <a:off x="838200" y="1548040"/>
            <a:ext cx="10515600" cy="4351338"/>
          </a:xfrm>
        </p:spPr>
        <p:txBody>
          <a:bodyPr>
            <a:normAutofit/>
          </a:bodyPr>
          <a:lstStyle/>
          <a:p>
            <a:r>
              <a:rPr lang="en-US" sz="3200" dirty="0">
                <a:solidFill>
                  <a:schemeClr val="accent2">
                    <a:lumMod val="50000"/>
                  </a:schemeClr>
                </a:solidFill>
                <a:latin typeface="Arial Black" panose="020B0A04020102020204" pitchFamily="34" charset="0"/>
              </a:rPr>
              <a:t>Western fence lizards and alligator lizards remove Lyme disease from ticks. </a:t>
            </a:r>
          </a:p>
          <a:p>
            <a:pPr marL="457200" lvl="1" indent="0">
              <a:buNone/>
            </a:pPr>
            <a:r>
              <a:rPr lang="en-US" sz="2800" dirty="0">
                <a:solidFill>
                  <a:schemeClr val="accent2">
                    <a:lumMod val="50000"/>
                  </a:schemeClr>
                </a:solidFill>
                <a:latin typeface="Arial Black" panose="020B0A04020102020204" pitchFamily="34" charset="0"/>
              </a:rPr>
              <a:t>That means if a tick bites one of these lizards, it won’t be a carrier of Lyme disease anymore!</a:t>
            </a:r>
          </a:p>
        </p:txBody>
      </p:sp>
      <p:pic>
        <p:nvPicPr>
          <p:cNvPr id="2050" name="Picture 2" descr="Image result for western fence lizard">
            <a:extLst>
              <a:ext uri="{FF2B5EF4-FFF2-40B4-BE49-F238E27FC236}">
                <a16:creationId xmlns:a16="http://schemas.microsoft.com/office/drawing/2014/main" id="{54CFB01B-F60C-4A10-BB27-C1B06087FB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3614" y="3933740"/>
            <a:ext cx="3657600" cy="1932432"/>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879DEAE-0630-4C97-A6B7-B4C23C93BC99}"/>
              </a:ext>
            </a:extLst>
          </p:cNvPr>
          <p:cNvPicPr>
            <a:picLocks noChangeAspect="1"/>
          </p:cNvPicPr>
          <p:nvPr/>
        </p:nvPicPr>
        <p:blipFill>
          <a:blip r:embed="rId3"/>
          <a:stretch>
            <a:fillRect/>
          </a:stretch>
        </p:blipFill>
        <p:spPr>
          <a:xfrm>
            <a:off x="6528707" y="3680756"/>
            <a:ext cx="3657600" cy="2438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9733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3955"/>
            <a:ext cx="10515600" cy="1325563"/>
          </a:xfrm>
        </p:spPr>
        <p:txBody>
          <a:bodyPr/>
          <a:lstStyle/>
          <a:p>
            <a:r>
              <a:rPr lang="en-US" dirty="0">
                <a:solidFill>
                  <a:schemeClr val="accent2">
                    <a:lumMod val="50000"/>
                  </a:schemeClr>
                </a:solidFill>
                <a:latin typeface="Arial Black" panose="020B0A04020102020204" pitchFamily="34" charset="0"/>
              </a:rPr>
              <a:t>How do lizards help us?</a:t>
            </a:r>
          </a:p>
        </p:txBody>
      </p:sp>
      <p:sp>
        <p:nvSpPr>
          <p:cNvPr id="3" name="Content Placeholder 2"/>
          <p:cNvSpPr>
            <a:spLocks noGrp="1"/>
          </p:cNvSpPr>
          <p:nvPr>
            <p:ph idx="1"/>
          </p:nvPr>
        </p:nvSpPr>
        <p:spPr>
          <a:xfrm>
            <a:off x="838200" y="1548040"/>
            <a:ext cx="10515600" cy="4351338"/>
          </a:xfrm>
        </p:spPr>
        <p:txBody>
          <a:bodyPr>
            <a:normAutofit/>
          </a:bodyPr>
          <a:lstStyle/>
          <a:p>
            <a:r>
              <a:rPr lang="en-US" sz="3200" dirty="0">
                <a:solidFill>
                  <a:schemeClr val="accent2">
                    <a:lumMod val="50000"/>
                  </a:schemeClr>
                </a:solidFill>
                <a:latin typeface="Arial Black" panose="020B0A04020102020204" pitchFamily="34" charset="0"/>
              </a:rPr>
              <a:t>Venom from Gila monsters has been used to make medicine for Diabetes!</a:t>
            </a:r>
          </a:p>
        </p:txBody>
      </p:sp>
      <p:pic>
        <p:nvPicPr>
          <p:cNvPr id="4" name="Picture 3">
            <a:extLst>
              <a:ext uri="{FF2B5EF4-FFF2-40B4-BE49-F238E27FC236}">
                <a16:creationId xmlns:a16="http://schemas.microsoft.com/office/drawing/2014/main" id="{9F5C27CF-824F-43C3-90B7-4C60438A2B38}"/>
              </a:ext>
            </a:extLst>
          </p:cNvPr>
          <p:cNvPicPr>
            <a:picLocks noChangeAspect="1"/>
          </p:cNvPicPr>
          <p:nvPr/>
        </p:nvPicPr>
        <p:blipFill>
          <a:blip r:embed="rId2"/>
          <a:stretch>
            <a:fillRect/>
          </a:stretch>
        </p:blipFill>
        <p:spPr>
          <a:xfrm>
            <a:off x="1535564" y="3045279"/>
            <a:ext cx="4572000" cy="2568633"/>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098" name="Picture 2" descr="Image result for byetta">
            <a:extLst>
              <a:ext uri="{FF2B5EF4-FFF2-40B4-BE49-F238E27FC236}">
                <a16:creationId xmlns:a16="http://schemas.microsoft.com/office/drawing/2014/main" id="{2CDB08A8-1FDD-41E5-8073-192DE00615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3846" y="3042162"/>
            <a:ext cx="3810000" cy="257175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28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3955"/>
            <a:ext cx="10515600" cy="1325563"/>
          </a:xfrm>
        </p:spPr>
        <p:txBody>
          <a:bodyPr/>
          <a:lstStyle/>
          <a:p>
            <a:r>
              <a:rPr lang="en-US" dirty="0">
                <a:solidFill>
                  <a:schemeClr val="accent2">
                    <a:lumMod val="50000"/>
                  </a:schemeClr>
                </a:solidFill>
                <a:latin typeface="Arial Black" panose="020B0A04020102020204" pitchFamily="34" charset="0"/>
              </a:rPr>
              <a:t>How do lizards help us?</a:t>
            </a:r>
          </a:p>
        </p:txBody>
      </p:sp>
      <p:sp>
        <p:nvSpPr>
          <p:cNvPr id="3" name="Content Placeholder 2"/>
          <p:cNvSpPr>
            <a:spLocks noGrp="1"/>
          </p:cNvSpPr>
          <p:nvPr>
            <p:ph idx="1"/>
          </p:nvPr>
        </p:nvSpPr>
        <p:spPr>
          <a:xfrm>
            <a:off x="838200" y="1548040"/>
            <a:ext cx="10515600" cy="2340864"/>
          </a:xfrm>
        </p:spPr>
        <p:txBody>
          <a:bodyPr>
            <a:normAutofit/>
          </a:bodyPr>
          <a:lstStyle/>
          <a:p>
            <a:r>
              <a:rPr lang="en-US" sz="3200" dirty="0">
                <a:solidFill>
                  <a:schemeClr val="accent2">
                    <a:lumMod val="50000"/>
                  </a:schemeClr>
                </a:solidFill>
                <a:latin typeface="Arial Black" panose="020B0A04020102020204" pitchFamily="34" charset="0"/>
              </a:rPr>
              <a:t>Biomimicry</a:t>
            </a:r>
          </a:p>
          <a:p>
            <a:pPr marL="457200" lvl="1" indent="0">
              <a:buNone/>
            </a:pPr>
            <a:r>
              <a:rPr lang="en-US" sz="3200" dirty="0">
                <a:solidFill>
                  <a:schemeClr val="accent2">
                    <a:lumMod val="50000"/>
                  </a:schemeClr>
                </a:solidFill>
                <a:latin typeface="Arial Black" panose="020B0A04020102020204" pitchFamily="34" charset="0"/>
              </a:rPr>
              <a:t>Sticky gecko feet </a:t>
            </a:r>
          </a:p>
          <a:p>
            <a:pPr marL="457200" lvl="1" indent="0">
              <a:buNone/>
            </a:pPr>
            <a:r>
              <a:rPr lang="en-US" sz="3200" dirty="0">
                <a:solidFill>
                  <a:schemeClr val="accent2">
                    <a:lumMod val="50000"/>
                  </a:schemeClr>
                </a:solidFill>
                <a:latin typeface="Arial Black" panose="020B0A04020102020204" pitchFamily="34" charset="0"/>
              </a:rPr>
              <a:t>are helping engineers </a:t>
            </a:r>
          </a:p>
          <a:p>
            <a:pPr marL="457200" lvl="1" indent="0">
              <a:buNone/>
            </a:pPr>
            <a:r>
              <a:rPr lang="en-US" sz="3200" dirty="0">
                <a:solidFill>
                  <a:schemeClr val="accent2">
                    <a:lumMod val="50000"/>
                  </a:schemeClr>
                </a:solidFill>
                <a:latin typeface="Arial Black" panose="020B0A04020102020204" pitchFamily="34" charset="0"/>
              </a:rPr>
              <a:t>design new adhesives!</a:t>
            </a:r>
          </a:p>
          <a:p>
            <a:pPr lvl="1"/>
            <a:endParaRPr lang="en-US" sz="3200" dirty="0">
              <a:solidFill>
                <a:schemeClr val="accent2">
                  <a:lumMod val="50000"/>
                </a:schemeClr>
              </a:solidFill>
              <a:latin typeface="Arial Black" panose="020B0A04020102020204" pitchFamily="34" charset="0"/>
            </a:endParaRPr>
          </a:p>
        </p:txBody>
      </p:sp>
      <p:pic>
        <p:nvPicPr>
          <p:cNvPr id="4" name="Picture 3">
            <a:extLst>
              <a:ext uri="{FF2B5EF4-FFF2-40B4-BE49-F238E27FC236}">
                <a16:creationId xmlns:a16="http://schemas.microsoft.com/office/drawing/2014/main" id="{6C187FC4-99FC-4A82-81F6-A698A5E4AC43}"/>
              </a:ext>
            </a:extLst>
          </p:cNvPr>
          <p:cNvPicPr>
            <a:picLocks noChangeAspect="1"/>
          </p:cNvPicPr>
          <p:nvPr/>
        </p:nvPicPr>
        <p:blipFill>
          <a:blip r:embed="rId2"/>
          <a:stretch>
            <a:fillRect/>
          </a:stretch>
        </p:blipFill>
        <p:spPr>
          <a:xfrm>
            <a:off x="6717323" y="1559763"/>
            <a:ext cx="3657600" cy="2057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Picture 4">
            <a:extLst>
              <a:ext uri="{FF2B5EF4-FFF2-40B4-BE49-F238E27FC236}">
                <a16:creationId xmlns:a16="http://schemas.microsoft.com/office/drawing/2014/main" id="{CD5DC6C4-7B11-45F0-8EEA-CEFA9DACF1C4}"/>
              </a:ext>
            </a:extLst>
          </p:cNvPr>
          <p:cNvPicPr>
            <a:picLocks noChangeAspect="1"/>
          </p:cNvPicPr>
          <p:nvPr/>
        </p:nvPicPr>
        <p:blipFill>
          <a:blip r:embed="rId3"/>
          <a:stretch>
            <a:fillRect/>
          </a:stretch>
        </p:blipFill>
        <p:spPr>
          <a:xfrm>
            <a:off x="6740769" y="3964943"/>
            <a:ext cx="3657600" cy="234086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TextBox 5">
            <a:extLst>
              <a:ext uri="{FF2B5EF4-FFF2-40B4-BE49-F238E27FC236}">
                <a16:creationId xmlns:a16="http://schemas.microsoft.com/office/drawing/2014/main" id="{0A14C559-8936-4D70-BBEF-265AFC6645E6}"/>
              </a:ext>
            </a:extLst>
          </p:cNvPr>
          <p:cNvSpPr txBox="1"/>
          <p:nvPr/>
        </p:nvSpPr>
        <p:spPr>
          <a:xfrm>
            <a:off x="838200" y="4033520"/>
            <a:ext cx="5694764" cy="2339102"/>
          </a:xfrm>
          <a:prstGeom prst="rect">
            <a:avLst/>
          </a:prstGeom>
          <a:noFill/>
        </p:spPr>
        <p:txBody>
          <a:bodyPr wrap="none" rtlCol="0">
            <a:spAutoFit/>
          </a:bodyPr>
          <a:lstStyle/>
          <a:p>
            <a:pPr lvl="1"/>
            <a:r>
              <a:rPr lang="en-US" sz="3200" dirty="0">
                <a:solidFill>
                  <a:schemeClr val="accent2">
                    <a:lumMod val="50000"/>
                  </a:schemeClr>
                </a:solidFill>
                <a:latin typeface="Arial Black" panose="020B0A04020102020204" pitchFamily="34" charset="0"/>
              </a:rPr>
              <a:t>Sandfish lizard scales </a:t>
            </a:r>
          </a:p>
          <a:p>
            <a:pPr lvl="1"/>
            <a:r>
              <a:rPr lang="en-US" sz="3200" dirty="0">
                <a:solidFill>
                  <a:schemeClr val="accent2">
                    <a:lumMod val="50000"/>
                  </a:schemeClr>
                </a:solidFill>
                <a:latin typeface="Arial Black" panose="020B0A04020102020204" pitchFamily="34" charset="0"/>
              </a:rPr>
              <a:t>are being copied to </a:t>
            </a:r>
          </a:p>
          <a:p>
            <a:pPr lvl="1"/>
            <a:r>
              <a:rPr lang="en-US" sz="3200" dirty="0">
                <a:solidFill>
                  <a:schemeClr val="accent2">
                    <a:lumMod val="50000"/>
                  </a:schemeClr>
                </a:solidFill>
                <a:latin typeface="Arial Black" panose="020B0A04020102020204" pitchFamily="34" charset="0"/>
              </a:rPr>
              <a:t>reduce friction in </a:t>
            </a:r>
          </a:p>
          <a:p>
            <a:pPr lvl="1"/>
            <a:r>
              <a:rPr lang="en-US" sz="3200" dirty="0">
                <a:solidFill>
                  <a:schemeClr val="accent2">
                    <a:lumMod val="50000"/>
                  </a:schemeClr>
                </a:solidFill>
                <a:latin typeface="Arial Black" panose="020B0A04020102020204" pitchFamily="34" charset="0"/>
              </a:rPr>
              <a:t>machines!</a:t>
            </a:r>
          </a:p>
          <a:p>
            <a:endParaRPr lang="en-US" dirty="0"/>
          </a:p>
        </p:txBody>
      </p:sp>
    </p:spTree>
    <p:extLst>
      <p:ext uri="{BB962C8B-B14F-4D97-AF65-F5344CB8AC3E}">
        <p14:creationId xmlns:p14="http://schemas.microsoft.com/office/powerpoint/2010/main" val="3684469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What do they like to eat?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8449927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p:cNvGraphicFramePr/>
          <p:nvPr>
            <p:extLst>
              <p:ext uri="{D42A27DB-BD31-4B8C-83A1-F6EECF244321}">
                <p14:modId xmlns:p14="http://schemas.microsoft.com/office/powerpoint/2010/main" val="3803501039"/>
              </p:ext>
            </p:extLst>
          </p:nvPr>
        </p:nvGraphicFramePr>
        <p:xfrm>
          <a:off x="1103585" y="1387365"/>
          <a:ext cx="9364717" cy="51644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4" name="TextBox 13"/>
          <p:cNvSpPr txBox="1"/>
          <p:nvPr/>
        </p:nvSpPr>
        <p:spPr>
          <a:xfrm>
            <a:off x="4430902" y="2901494"/>
            <a:ext cx="2573910" cy="1323439"/>
          </a:xfrm>
          <a:prstGeom prst="rect">
            <a:avLst/>
          </a:prstGeom>
          <a:noFill/>
        </p:spPr>
        <p:txBody>
          <a:bodyPr wrap="none" rtlCol="0">
            <a:spAutoFit/>
          </a:bodyPr>
          <a:lstStyle/>
          <a:p>
            <a:pPr algn="ctr"/>
            <a:r>
              <a:rPr lang="en-US" sz="3200" u="sng" dirty="0">
                <a:latin typeface="Arial Black" panose="020B0A04020102020204" pitchFamily="34" charset="0"/>
              </a:rPr>
              <a:t>Omnivores</a:t>
            </a:r>
          </a:p>
          <a:p>
            <a:pPr algn="ctr"/>
            <a:r>
              <a:rPr lang="en-US" sz="2400" dirty="0">
                <a:latin typeface="Arial Black" panose="020B0A04020102020204" pitchFamily="34" charset="0"/>
              </a:rPr>
              <a:t>Bearded </a:t>
            </a:r>
          </a:p>
          <a:p>
            <a:pPr algn="ctr"/>
            <a:r>
              <a:rPr lang="en-US" sz="2400" dirty="0">
                <a:latin typeface="Arial Black" panose="020B0A04020102020204" pitchFamily="34" charset="0"/>
              </a:rPr>
              <a:t>Dragon</a:t>
            </a:r>
          </a:p>
        </p:txBody>
      </p:sp>
      <p:sp>
        <p:nvSpPr>
          <p:cNvPr id="15" name="TextBox 14"/>
          <p:cNvSpPr txBox="1"/>
          <p:nvPr/>
        </p:nvSpPr>
        <p:spPr>
          <a:xfrm>
            <a:off x="6472980" y="1987747"/>
            <a:ext cx="4006955" cy="1323439"/>
          </a:xfrm>
          <a:prstGeom prst="rect">
            <a:avLst/>
          </a:prstGeom>
          <a:noFill/>
        </p:spPr>
        <p:txBody>
          <a:bodyPr wrap="square" rtlCol="0">
            <a:spAutoFit/>
          </a:bodyPr>
          <a:lstStyle/>
          <a:p>
            <a:pPr lvl="0" algn="ctr"/>
            <a:r>
              <a:rPr lang="en-US" sz="3200" u="sng" dirty="0">
                <a:latin typeface="Arial Black" panose="020B0A04020102020204" pitchFamily="34" charset="0"/>
              </a:rPr>
              <a:t>Carnivores</a:t>
            </a:r>
          </a:p>
          <a:p>
            <a:pPr lvl="0" algn="ctr"/>
            <a:r>
              <a:rPr lang="en-US" sz="2400" dirty="0">
                <a:latin typeface="Arial Black" panose="020B0A04020102020204" pitchFamily="34" charset="0"/>
              </a:rPr>
              <a:t>Beaded Lizard</a:t>
            </a:r>
          </a:p>
          <a:p>
            <a:pPr lvl="0" algn="ctr"/>
            <a:r>
              <a:rPr lang="en-US" sz="2400" dirty="0">
                <a:latin typeface="Arial Black" panose="020B0A04020102020204" pitchFamily="34" charset="0"/>
              </a:rPr>
              <a:t>Legless Lizard</a:t>
            </a:r>
          </a:p>
        </p:txBody>
      </p:sp>
      <p:sp>
        <p:nvSpPr>
          <p:cNvPr id="16" name="TextBox 15"/>
          <p:cNvSpPr txBox="1"/>
          <p:nvPr/>
        </p:nvSpPr>
        <p:spPr>
          <a:xfrm>
            <a:off x="1822564" y="3969568"/>
            <a:ext cx="2745560" cy="1600438"/>
          </a:xfrm>
          <a:prstGeom prst="rect">
            <a:avLst/>
          </a:prstGeom>
          <a:noFill/>
        </p:spPr>
        <p:txBody>
          <a:bodyPr wrap="none" rtlCol="0">
            <a:spAutoFit/>
          </a:bodyPr>
          <a:lstStyle/>
          <a:p>
            <a:pPr lvl="0" algn="ctr"/>
            <a:r>
              <a:rPr lang="en-US" sz="3200" u="sng" dirty="0">
                <a:latin typeface="Arial Black" panose="020B0A04020102020204" pitchFamily="34" charset="0"/>
              </a:rPr>
              <a:t>Herbivores</a:t>
            </a:r>
          </a:p>
          <a:p>
            <a:pPr lvl="0" algn="ctr"/>
            <a:r>
              <a:rPr lang="en-US" sz="2400" dirty="0">
                <a:latin typeface="Arial Black" panose="020B0A04020102020204" pitchFamily="34" charset="0"/>
              </a:rPr>
              <a:t>Green Iguana</a:t>
            </a:r>
          </a:p>
          <a:p>
            <a:pPr lvl="0" algn="ctr"/>
            <a:r>
              <a:rPr lang="en-US" sz="2400" dirty="0">
                <a:latin typeface="Arial Black" panose="020B0A04020102020204" pitchFamily="34" charset="0"/>
              </a:rPr>
              <a:t>Desert Iguanas</a:t>
            </a:r>
          </a:p>
          <a:p>
            <a:endParaRPr lang="en-US" dirty="0"/>
          </a:p>
        </p:txBody>
      </p:sp>
      <p:sp>
        <p:nvSpPr>
          <p:cNvPr id="17" name="Oval 16"/>
          <p:cNvSpPr/>
          <p:nvPr/>
        </p:nvSpPr>
        <p:spPr>
          <a:xfrm>
            <a:off x="6096001" y="3638886"/>
            <a:ext cx="3771014" cy="2912849"/>
          </a:xfrm>
          <a:prstGeom prst="ellipse">
            <a:avLst/>
          </a:prstGeom>
          <a:solidFill>
            <a:schemeClr val="accent1">
              <a:lumMod val="50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u="sng" dirty="0">
                <a:solidFill>
                  <a:schemeClr val="tx1"/>
                </a:solidFill>
                <a:latin typeface="Arial Black" panose="020B0A04020102020204" pitchFamily="34" charset="0"/>
              </a:rPr>
              <a:t>Insectivores</a:t>
            </a:r>
          </a:p>
          <a:p>
            <a:pPr algn="ctr"/>
            <a:r>
              <a:rPr lang="en-US" sz="2400" dirty="0">
                <a:solidFill>
                  <a:schemeClr val="tx1"/>
                </a:solidFill>
                <a:latin typeface="Arial Black" panose="020B0A04020102020204" pitchFamily="34" charset="0"/>
              </a:rPr>
              <a:t>Geckos</a:t>
            </a:r>
            <a:endParaRPr lang="en-US" sz="2400" dirty="0">
              <a:solidFill>
                <a:schemeClr val="tx1"/>
              </a:solidFill>
            </a:endParaRPr>
          </a:p>
          <a:p>
            <a:pPr lvl="0" algn="ctr"/>
            <a:r>
              <a:rPr lang="en-US" sz="2400" dirty="0">
                <a:solidFill>
                  <a:schemeClr val="tx1"/>
                </a:solidFill>
                <a:latin typeface="Arial Black" panose="020B0A04020102020204" pitchFamily="34" charset="0"/>
              </a:rPr>
              <a:t>Horned lizards</a:t>
            </a:r>
          </a:p>
          <a:p>
            <a:pPr algn="ctr"/>
            <a:endParaRPr lang="en-US" dirty="0"/>
          </a:p>
        </p:txBody>
      </p:sp>
    </p:spTree>
    <p:extLst>
      <p:ext uri="{BB962C8B-B14F-4D97-AF65-F5344CB8AC3E}">
        <p14:creationId xmlns:p14="http://schemas.microsoft.com/office/powerpoint/2010/main" val="3242355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9001"/>
            <a:ext cx="10515600" cy="1325563"/>
          </a:xfrm>
        </p:spPr>
        <p:txBody>
          <a:bodyPr>
            <a:noAutofit/>
          </a:bodyPr>
          <a:lstStyle/>
          <a:p>
            <a:pPr algn="ctr"/>
            <a:r>
              <a:rPr lang="en-US" dirty="0">
                <a:solidFill>
                  <a:schemeClr val="accent2">
                    <a:lumMod val="50000"/>
                  </a:schemeClr>
                </a:solidFill>
                <a:latin typeface="Goudy Stout" panose="0202090407030B020401" pitchFamily="18" charset="0"/>
              </a:rPr>
              <a:t>AWESOME ADAPTATIONS</a:t>
            </a:r>
          </a:p>
        </p:txBody>
      </p:sp>
      <p:graphicFrame>
        <p:nvGraphicFramePr>
          <p:cNvPr id="4" name="Content Placeholder 3"/>
          <p:cNvGraphicFramePr>
            <a:graphicFrameLocks noGrp="1"/>
          </p:cNvGraphicFramePr>
          <p:nvPr>
            <p:ph idx="1"/>
          </p:nvPr>
        </p:nvGraphicFramePr>
        <p:xfrm>
          <a:off x="425669" y="1825624"/>
          <a:ext cx="10928131" cy="4717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6456916" y="2933996"/>
            <a:ext cx="2651990" cy="1652159"/>
          </a:xfrm>
          <a:prstGeom prst="rect">
            <a:avLst/>
          </a:prstGeom>
        </p:spPr>
      </p:pic>
    </p:spTree>
    <p:extLst>
      <p:ext uri="{BB962C8B-B14F-4D97-AF65-F5344CB8AC3E}">
        <p14:creationId xmlns:p14="http://schemas.microsoft.com/office/powerpoint/2010/main" val="1196835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1325563"/>
          </a:xfrm>
        </p:spPr>
        <p:txBody>
          <a:bodyPr/>
          <a:lstStyle/>
          <a:p>
            <a:r>
              <a:rPr lang="en-US" dirty="0">
                <a:solidFill>
                  <a:schemeClr val="accent2">
                    <a:lumMod val="50000"/>
                  </a:schemeClr>
                </a:solidFill>
                <a:latin typeface="Arial Black" panose="020B0A04020102020204" pitchFamily="34" charset="0"/>
              </a:rPr>
              <a:t>	Where do they live?</a:t>
            </a:r>
          </a:p>
        </p:txBody>
      </p:sp>
      <p:graphicFrame>
        <p:nvGraphicFramePr>
          <p:cNvPr id="12" name="Diagram 11"/>
          <p:cNvGraphicFramePr/>
          <p:nvPr>
            <p:extLst>
              <p:ext uri="{D42A27DB-BD31-4B8C-83A1-F6EECF244321}">
                <p14:modId xmlns:p14="http://schemas.microsoft.com/office/powerpoint/2010/main" val="3980982357"/>
              </p:ext>
            </p:extLst>
          </p:nvPr>
        </p:nvGraphicFramePr>
        <p:xfrm>
          <a:off x="653902" y="1509822"/>
          <a:ext cx="7480595" cy="46570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12"/>
          <p:cNvPicPr>
            <a:picLocks noChangeAspect="1"/>
          </p:cNvPicPr>
          <p:nvPr/>
        </p:nvPicPr>
        <p:blipFill>
          <a:blip r:embed="rId7"/>
          <a:stretch>
            <a:fillRect/>
          </a:stretch>
        </p:blipFill>
        <p:spPr>
          <a:xfrm>
            <a:off x="8556168" y="0"/>
            <a:ext cx="2853193" cy="2175641"/>
          </a:xfrm>
          <a:prstGeom prst="rect">
            <a:avLst/>
          </a:prstGeom>
        </p:spPr>
      </p:pic>
      <p:sp>
        <p:nvSpPr>
          <p:cNvPr id="15" name="Rounded Rectangle 14"/>
          <p:cNvSpPr/>
          <p:nvPr/>
        </p:nvSpPr>
        <p:spPr>
          <a:xfrm>
            <a:off x="8474524" y="2175641"/>
            <a:ext cx="3016479" cy="4457700"/>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409208" y="2660594"/>
            <a:ext cx="3190553" cy="3970318"/>
          </a:xfrm>
          <a:prstGeom prst="rect">
            <a:avLst/>
          </a:prstGeom>
          <a:noFill/>
        </p:spPr>
        <p:txBody>
          <a:bodyPr wrap="none" rtlCol="0">
            <a:spAutoFit/>
          </a:bodyPr>
          <a:lstStyle/>
          <a:p>
            <a:pPr marL="285750" indent="-285750">
              <a:buFont typeface="Arial" panose="020B0604020202020204" pitchFamily="34" charset="0"/>
              <a:buChar char="•"/>
            </a:pPr>
            <a:r>
              <a:rPr lang="en-US" sz="2400" dirty="0">
                <a:solidFill>
                  <a:schemeClr val="accent2">
                    <a:lumMod val="50000"/>
                  </a:schemeClr>
                </a:solidFill>
                <a:latin typeface="Arial Black" panose="020B0A04020102020204" pitchFamily="34" charset="0"/>
              </a:rPr>
              <a:t>Desert Iguanas</a:t>
            </a:r>
          </a:p>
          <a:p>
            <a:endParaRPr lang="en-US" sz="2400" dirty="0">
              <a:solidFill>
                <a:schemeClr val="accent2">
                  <a:lumMod val="50000"/>
                </a:schemeClr>
              </a:solidFill>
              <a:latin typeface="Arial Black" panose="020B0A04020102020204" pitchFamily="34" charset="0"/>
            </a:endParaRPr>
          </a:p>
          <a:p>
            <a:pPr marL="285750" indent="-285750">
              <a:buFont typeface="Arial" panose="020B0604020202020204" pitchFamily="34" charset="0"/>
              <a:buChar char="•"/>
            </a:pPr>
            <a:r>
              <a:rPr lang="en-US" sz="2400" dirty="0">
                <a:solidFill>
                  <a:schemeClr val="accent2">
                    <a:lumMod val="50000"/>
                  </a:schemeClr>
                </a:solidFill>
                <a:latin typeface="Arial Black" panose="020B0A04020102020204" pitchFamily="34" charset="0"/>
              </a:rPr>
              <a:t>Beaded Lizard</a:t>
            </a:r>
          </a:p>
          <a:p>
            <a:endParaRPr lang="en-US" sz="2400" dirty="0">
              <a:solidFill>
                <a:schemeClr val="accent2">
                  <a:lumMod val="50000"/>
                </a:schemeClr>
              </a:solidFill>
              <a:latin typeface="Arial Black" panose="020B0A04020102020204" pitchFamily="34" charset="0"/>
            </a:endParaRPr>
          </a:p>
          <a:p>
            <a:pPr marL="285750" indent="-285750">
              <a:buFont typeface="Arial" panose="020B0604020202020204" pitchFamily="34" charset="0"/>
              <a:buChar char="•"/>
            </a:pPr>
            <a:r>
              <a:rPr lang="en-US" sz="2400" dirty="0">
                <a:solidFill>
                  <a:schemeClr val="accent2">
                    <a:lumMod val="50000"/>
                  </a:schemeClr>
                </a:solidFill>
                <a:latin typeface="Arial Black" panose="020B0A04020102020204" pitchFamily="34" charset="0"/>
              </a:rPr>
              <a:t>Horned Lizards</a:t>
            </a:r>
          </a:p>
          <a:p>
            <a:endParaRPr lang="en-US" sz="2400" dirty="0">
              <a:solidFill>
                <a:schemeClr val="accent2">
                  <a:lumMod val="50000"/>
                </a:schemeClr>
              </a:solidFill>
              <a:latin typeface="Arial Black" panose="020B0A04020102020204" pitchFamily="34" charset="0"/>
            </a:endParaRPr>
          </a:p>
          <a:p>
            <a:pPr marL="285750" indent="-285750">
              <a:buFont typeface="Arial" panose="020B0604020202020204" pitchFamily="34" charset="0"/>
              <a:buChar char="•"/>
            </a:pPr>
            <a:r>
              <a:rPr lang="en-US" sz="2400" dirty="0">
                <a:solidFill>
                  <a:schemeClr val="accent2">
                    <a:lumMod val="50000"/>
                  </a:schemeClr>
                </a:solidFill>
                <a:latin typeface="Arial Black" panose="020B0A04020102020204" pitchFamily="34" charset="0"/>
              </a:rPr>
              <a:t>Bearded Dragon</a:t>
            </a:r>
          </a:p>
          <a:p>
            <a:endParaRPr lang="en-US" sz="2400" dirty="0">
              <a:solidFill>
                <a:schemeClr val="accent2">
                  <a:lumMod val="50000"/>
                </a:schemeClr>
              </a:solidFill>
              <a:latin typeface="Arial Black" panose="020B0A04020102020204" pitchFamily="34" charset="0"/>
            </a:endParaRPr>
          </a:p>
          <a:p>
            <a:pPr marL="285750" indent="-285750">
              <a:buFont typeface="Arial" panose="020B0604020202020204" pitchFamily="34" charset="0"/>
              <a:buChar char="•"/>
            </a:pPr>
            <a:r>
              <a:rPr lang="en-US" sz="2400" dirty="0">
                <a:solidFill>
                  <a:schemeClr val="accent2">
                    <a:lumMod val="50000"/>
                  </a:schemeClr>
                </a:solidFill>
                <a:latin typeface="Arial Black" panose="020B0A04020102020204" pitchFamily="34" charset="0"/>
              </a:rPr>
              <a:t>Banded Geckos</a:t>
            </a:r>
          </a:p>
          <a:p>
            <a:pPr marL="285750" indent="-285750">
              <a:buFont typeface="Arial" panose="020B0604020202020204" pitchFamily="34" charset="0"/>
              <a:buChar char="•"/>
            </a:pPr>
            <a:endParaRPr lang="en-US" dirty="0">
              <a:solidFill>
                <a:schemeClr val="accent2">
                  <a:lumMod val="50000"/>
                </a:schemeClr>
              </a:solidFill>
            </a:endParaRPr>
          </a:p>
          <a:p>
            <a:endParaRPr lang="en-US" dirty="0">
              <a:solidFill>
                <a:schemeClr val="accent2">
                  <a:lumMod val="50000"/>
                </a:schemeClr>
              </a:solidFill>
            </a:endParaRPr>
          </a:p>
        </p:txBody>
      </p:sp>
    </p:spTree>
    <p:extLst>
      <p:ext uri="{BB962C8B-B14F-4D97-AF65-F5344CB8AC3E}">
        <p14:creationId xmlns:p14="http://schemas.microsoft.com/office/powerpoint/2010/main" val="187299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7999"/>
          </a:xfrm>
          <a:prstGeom prst="rect">
            <a:avLst/>
          </a:prstGeom>
        </p:spPr>
      </p:pic>
      <p:pic>
        <p:nvPicPr>
          <p:cNvPr id="8" name="Picture 7"/>
          <p:cNvPicPr>
            <a:picLocks noChangeAspect="1"/>
          </p:cNvPicPr>
          <p:nvPr/>
        </p:nvPicPr>
        <p:blipFill>
          <a:blip r:embed="rId3"/>
          <a:stretch>
            <a:fillRect/>
          </a:stretch>
        </p:blipFill>
        <p:spPr>
          <a:xfrm>
            <a:off x="4472291" y="1174532"/>
            <a:ext cx="2378904" cy="133218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AutoShape 2" descr="Image result for world m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Oval 4"/>
          <p:cNvSpPr/>
          <p:nvPr/>
        </p:nvSpPr>
        <p:spPr>
          <a:xfrm>
            <a:off x="2159875" y="3358055"/>
            <a:ext cx="2002221" cy="1481959"/>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7" name="Straight Arrow Connector 6"/>
          <p:cNvCxnSpPr>
            <a:stCxn id="5" idx="7"/>
          </p:cNvCxnSpPr>
          <p:nvPr/>
        </p:nvCxnSpPr>
        <p:spPr>
          <a:xfrm flipV="1">
            <a:off x="3868878" y="2317531"/>
            <a:ext cx="892308" cy="125755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2F4BA40-8ADD-4C00-815D-6842E418E0C6}"/>
              </a:ext>
            </a:extLst>
          </p:cNvPr>
          <p:cNvSpPr/>
          <p:nvPr/>
        </p:nvSpPr>
        <p:spPr>
          <a:xfrm>
            <a:off x="4162096" y="235436"/>
            <a:ext cx="3130152" cy="923330"/>
          </a:xfrm>
          <a:prstGeom prst="rect">
            <a:avLst/>
          </a:prstGeom>
          <a:noFill/>
        </p:spPr>
        <p:txBody>
          <a:bodyPr wrap="none" lIns="91440" tIns="45720" rIns="91440" bIns="45720">
            <a:spAutoFit/>
          </a:bodyPr>
          <a:lstStyle/>
          <a:p>
            <a:pPr algn="ctr"/>
            <a:r>
              <a:rPr lang="en-US" sz="5400" b="1" cap="none" spc="0" dirty="0">
                <a:ln w="22225">
                  <a:solidFill>
                    <a:srgbClr val="C00000"/>
                  </a:solidFill>
                  <a:prstDash val="solid"/>
                </a:ln>
                <a:solidFill>
                  <a:schemeClr val="accent2">
                    <a:lumMod val="40000"/>
                    <a:lumOff val="60000"/>
                  </a:schemeClr>
                </a:solidFill>
                <a:effectLst/>
              </a:rPr>
              <a:t>Rainforest</a:t>
            </a:r>
          </a:p>
        </p:txBody>
      </p:sp>
      <p:sp>
        <p:nvSpPr>
          <p:cNvPr id="9" name="Oval 8">
            <a:extLst>
              <a:ext uri="{FF2B5EF4-FFF2-40B4-BE49-F238E27FC236}">
                <a16:creationId xmlns:a16="http://schemas.microsoft.com/office/drawing/2014/main" id="{B255E6EF-FD59-4D18-8547-E5FC2E75A3C8}"/>
              </a:ext>
            </a:extLst>
          </p:cNvPr>
          <p:cNvSpPr/>
          <p:nvPr/>
        </p:nvSpPr>
        <p:spPr>
          <a:xfrm>
            <a:off x="8838335" y="3428999"/>
            <a:ext cx="2272251" cy="164404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pic>
        <p:nvPicPr>
          <p:cNvPr id="12" name="Picture 11">
            <a:extLst>
              <a:ext uri="{FF2B5EF4-FFF2-40B4-BE49-F238E27FC236}">
                <a16:creationId xmlns:a16="http://schemas.microsoft.com/office/drawing/2014/main" id="{3F12A570-E525-4E96-8E3C-5A191B9F21EC}"/>
              </a:ext>
            </a:extLst>
          </p:cNvPr>
          <p:cNvPicPr>
            <a:picLocks noChangeAspect="1"/>
          </p:cNvPicPr>
          <p:nvPr/>
        </p:nvPicPr>
        <p:blipFill>
          <a:blip r:embed="rId4"/>
          <a:stretch>
            <a:fillRect/>
          </a:stretch>
        </p:blipFill>
        <p:spPr>
          <a:xfrm>
            <a:off x="5944597" y="4306146"/>
            <a:ext cx="2564138" cy="1598072"/>
          </a:xfrm>
          <a:prstGeom prst="rect">
            <a:avLst/>
          </a:prstGeom>
          <a:ln w="127000" cap="sq">
            <a:solidFill>
              <a:srgbClr val="000000"/>
            </a:solidFill>
            <a:miter lim="800000"/>
          </a:ln>
          <a:effectLst>
            <a:outerShdw blurRad="57150" dist="50800" dir="2700000" algn="tl" rotWithShape="0">
              <a:srgbClr val="000000">
                <a:alpha val="40000"/>
              </a:srgbClr>
            </a:outerShdw>
          </a:effectLst>
        </p:spPr>
      </p:pic>
      <p:cxnSp>
        <p:nvCxnSpPr>
          <p:cNvPr id="10" name="Straight Arrow Connector 9">
            <a:extLst>
              <a:ext uri="{FF2B5EF4-FFF2-40B4-BE49-F238E27FC236}">
                <a16:creationId xmlns:a16="http://schemas.microsoft.com/office/drawing/2014/main" id="{912F8C4B-7EAF-47FF-9C4F-72FDDFE2F3CA}"/>
              </a:ext>
            </a:extLst>
          </p:cNvPr>
          <p:cNvCxnSpPr>
            <a:cxnSpLocks/>
          </p:cNvCxnSpPr>
          <p:nvPr/>
        </p:nvCxnSpPr>
        <p:spPr>
          <a:xfrm flipH="1">
            <a:off x="8029906" y="4291621"/>
            <a:ext cx="808430" cy="29614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91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7999"/>
          </a:xfrm>
          <a:prstGeom prst="rect">
            <a:avLst/>
          </a:prstGeom>
        </p:spPr>
      </p:pic>
      <p:sp>
        <p:nvSpPr>
          <p:cNvPr id="3" name="AutoShape 2" descr="Image result for world m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Oval 4"/>
          <p:cNvSpPr/>
          <p:nvPr/>
        </p:nvSpPr>
        <p:spPr>
          <a:xfrm>
            <a:off x="6096000" y="2445878"/>
            <a:ext cx="1439109" cy="98312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pic>
        <p:nvPicPr>
          <p:cNvPr id="13" name="Picture 12">
            <a:extLst>
              <a:ext uri="{FF2B5EF4-FFF2-40B4-BE49-F238E27FC236}">
                <a16:creationId xmlns:a16="http://schemas.microsoft.com/office/drawing/2014/main" id="{C60D3122-64EA-4592-A6CE-92A147E70EFA}"/>
              </a:ext>
            </a:extLst>
          </p:cNvPr>
          <p:cNvPicPr>
            <a:picLocks noChangeAspect="1"/>
          </p:cNvPicPr>
          <p:nvPr/>
        </p:nvPicPr>
        <p:blipFill>
          <a:blip r:embed="rId3"/>
          <a:stretch>
            <a:fillRect/>
          </a:stretch>
        </p:blipFill>
        <p:spPr>
          <a:xfrm>
            <a:off x="2676158" y="3788386"/>
            <a:ext cx="2619375" cy="174307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4" name="Rectangle 13">
            <a:extLst>
              <a:ext uri="{FF2B5EF4-FFF2-40B4-BE49-F238E27FC236}">
                <a16:creationId xmlns:a16="http://schemas.microsoft.com/office/drawing/2014/main" id="{DEEE9D3F-BBEE-488F-BFBF-05D8111A6AB9}"/>
              </a:ext>
            </a:extLst>
          </p:cNvPr>
          <p:cNvSpPr/>
          <p:nvPr/>
        </p:nvSpPr>
        <p:spPr>
          <a:xfrm>
            <a:off x="7157013" y="619321"/>
            <a:ext cx="3005182" cy="1754326"/>
          </a:xfrm>
          <a:prstGeom prst="rect">
            <a:avLst/>
          </a:prstGeom>
          <a:noFill/>
        </p:spPr>
        <p:txBody>
          <a:bodyPr wrap="none" lIns="91440" tIns="45720" rIns="91440" bIns="45720">
            <a:spAutoFit/>
          </a:bodyPr>
          <a:lstStyle/>
          <a:p>
            <a:pPr algn="ctr"/>
            <a:r>
              <a:rPr lang="en-US" sz="5400" b="1" cap="none" spc="0" dirty="0">
                <a:ln w="22225">
                  <a:solidFill>
                    <a:srgbClr val="C00000"/>
                  </a:solidFill>
                  <a:prstDash val="solid"/>
                </a:ln>
                <a:solidFill>
                  <a:schemeClr val="accent2">
                    <a:lumMod val="40000"/>
                    <a:lumOff val="60000"/>
                  </a:schemeClr>
                </a:solidFill>
                <a:effectLst/>
              </a:rPr>
              <a:t>Forest/ </a:t>
            </a:r>
          </a:p>
          <a:p>
            <a:pPr algn="ctr"/>
            <a:r>
              <a:rPr lang="en-US" sz="5400" b="1" cap="none" spc="0" dirty="0">
                <a:ln w="22225">
                  <a:solidFill>
                    <a:srgbClr val="C00000"/>
                  </a:solidFill>
                  <a:prstDash val="solid"/>
                </a:ln>
                <a:solidFill>
                  <a:schemeClr val="accent2">
                    <a:lumMod val="40000"/>
                    <a:lumOff val="60000"/>
                  </a:schemeClr>
                </a:solidFill>
                <a:effectLst/>
              </a:rPr>
              <a:t>Grassland</a:t>
            </a:r>
          </a:p>
        </p:txBody>
      </p:sp>
      <p:cxnSp>
        <p:nvCxnSpPr>
          <p:cNvPr id="7" name="Straight Arrow Connector 6"/>
          <p:cNvCxnSpPr>
            <a:cxnSpLocks/>
          </p:cNvCxnSpPr>
          <p:nvPr/>
        </p:nvCxnSpPr>
        <p:spPr>
          <a:xfrm flipH="1">
            <a:off x="4994031" y="3285774"/>
            <a:ext cx="1310418" cy="88764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615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7999"/>
          </a:xfrm>
          <a:prstGeom prst="rect">
            <a:avLst/>
          </a:prstGeom>
        </p:spPr>
      </p:pic>
      <p:sp>
        <p:nvSpPr>
          <p:cNvPr id="3" name="AutoShape 2" descr="Image result for world m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Oval 4"/>
          <p:cNvSpPr/>
          <p:nvPr/>
        </p:nvSpPr>
        <p:spPr>
          <a:xfrm>
            <a:off x="9412304" y="4808484"/>
            <a:ext cx="1450429" cy="89863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85D5CA-BFB9-4301-B6FD-C4ECB1218C08}"/>
              </a:ext>
            </a:extLst>
          </p:cNvPr>
          <p:cNvPicPr>
            <a:picLocks noChangeAspect="1"/>
          </p:cNvPicPr>
          <p:nvPr/>
        </p:nvPicPr>
        <p:blipFill>
          <a:blip r:embed="rId3"/>
          <a:stretch>
            <a:fillRect/>
          </a:stretch>
        </p:blipFill>
        <p:spPr>
          <a:xfrm>
            <a:off x="570186" y="4952947"/>
            <a:ext cx="2046889" cy="168373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Picture 6">
            <a:extLst>
              <a:ext uri="{FF2B5EF4-FFF2-40B4-BE49-F238E27FC236}">
                <a16:creationId xmlns:a16="http://schemas.microsoft.com/office/drawing/2014/main" id="{9FF825EA-77E0-4DF6-B0B3-498D5ADA2C03}"/>
              </a:ext>
            </a:extLst>
          </p:cNvPr>
          <p:cNvPicPr>
            <a:picLocks noChangeAspect="1"/>
          </p:cNvPicPr>
          <p:nvPr/>
        </p:nvPicPr>
        <p:blipFill>
          <a:blip r:embed="rId4"/>
          <a:stretch>
            <a:fillRect/>
          </a:stretch>
        </p:blipFill>
        <p:spPr>
          <a:xfrm>
            <a:off x="3549704" y="4060069"/>
            <a:ext cx="2420076" cy="135977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8" name="Picture 7">
            <a:extLst>
              <a:ext uri="{FF2B5EF4-FFF2-40B4-BE49-F238E27FC236}">
                <a16:creationId xmlns:a16="http://schemas.microsoft.com/office/drawing/2014/main" id="{22E96C74-6ECD-4D87-9CC8-7B0DF7F61317}"/>
              </a:ext>
            </a:extLst>
          </p:cNvPr>
          <p:cNvPicPr>
            <a:picLocks noChangeAspect="1"/>
          </p:cNvPicPr>
          <p:nvPr/>
        </p:nvPicPr>
        <p:blipFill>
          <a:blip r:embed="rId5"/>
          <a:stretch>
            <a:fillRect/>
          </a:stretch>
        </p:blipFill>
        <p:spPr>
          <a:xfrm>
            <a:off x="4020208" y="1908626"/>
            <a:ext cx="2420077" cy="135977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9" name="Picture 8">
            <a:extLst>
              <a:ext uri="{FF2B5EF4-FFF2-40B4-BE49-F238E27FC236}">
                <a16:creationId xmlns:a16="http://schemas.microsoft.com/office/drawing/2014/main" id="{DD83D6BE-DBB0-4B58-AE87-E823C49E1A1D}"/>
              </a:ext>
            </a:extLst>
          </p:cNvPr>
          <p:cNvPicPr>
            <a:picLocks noChangeAspect="1"/>
          </p:cNvPicPr>
          <p:nvPr/>
        </p:nvPicPr>
        <p:blipFill>
          <a:blip r:embed="rId6"/>
          <a:stretch>
            <a:fillRect/>
          </a:stretch>
        </p:blipFill>
        <p:spPr>
          <a:xfrm>
            <a:off x="2319673" y="270677"/>
            <a:ext cx="1934876" cy="128290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0" name="Rectangle 9">
            <a:extLst>
              <a:ext uri="{FF2B5EF4-FFF2-40B4-BE49-F238E27FC236}">
                <a16:creationId xmlns:a16="http://schemas.microsoft.com/office/drawing/2014/main" id="{B278270A-AD51-48EF-AB34-EF71C3CFD515}"/>
              </a:ext>
            </a:extLst>
          </p:cNvPr>
          <p:cNvSpPr/>
          <p:nvPr/>
        </p:nvSpPr>
        <p:spPr>
          <a:xfrm>
            <a:off x="6893990" y="1553584"/>
            <a:ext cx="2355132" cy="923330"/>
          </a:xfrm>
          <a:prstGeom prst="rect">
            <a:avLst/>
          </a:prstGeom>
          <a:noFill/>
        </p:spPr>
        <p:txBody>
          <a:bodyPr wrap="none" lIns="91440" tIns="45720" rIns="91440" bIns="45720">
            <a:spAutoFit/>
          </a:bodyPr>
          <a:lstStyle/>
          <a:p>
            <a:pPr algn="ctr"/>
            <a:r>
              <a:rPr lang="en-US" sz="5400" b="1" cap="none" spc="0" dirty="0">
                <a:ln w="22225">
                  <a:solidFill>
                    <a:srgbClr val="C00000"/>
                  </a:solidFill>
                  <a:prstDash val="solid"/>
                </a:ln>
                <a:solidFill>
                  <a:schemeClr val="accent2">
                    <a:lumMod val="40000"/>
                    <a:lumOff val="60000"/>
                  </a:schemeClr>
                </a:solidFill>
                <a:effectLst/>
              </a:rPr>
              <a:t>Deserts</a:t>
            </a:r>
          </a:p>
        </p:txBody>
      </p:sp>
      <p:sp>
        <p:nvSpPr>
          <p:cNvPr id="14" name="Oval 13">
            <a:extLst>
              <a:ext uri="{FF2B5EF4-FFF2-40B4-BE49-F238E27FC236}">
                <a16:creationId xmlns:a16="http://schemas.microsoft.com/office/drawing/2014/main" id="{BF33C1F9-9FC8-47FF-8E98-33DA2C7D5181}"/>
              </a:ext>
            </a:extLst>
          </p:cNvPr>
          <p:cNvSpPr/>
          <p:nvPr/>
        </p:nvSpPr>
        <p:spPr>
          <a:xfrm>
            <a:off x="1271750" y="2990193"/>
            <a:ext cx="1450429" cy="89863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CF13C5A-4122-4923-A944-C470FE6292C4}"/>
              </a:ext>
            </a:extLst>
          </p:cNvPr>
          <p:cNvPicPr>
            <a:picLocks noChangeAspect="1"/>
          </p:cNvPicPr>
          <p:nvPr/>
        </p:nvPicPr>
        <p:blipFill>
          <a:blip r:embed="rId7"/>
          <a:stretch>
            <a:fillRect/>
          </a:stretch>
        </p:blipFill>
        <p:spPr>
          <a:xfrm>
            <a:off x="6999993" y="2794933"/>
            <a:ext cx="2143125" cy="21431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cxnSp>
        <p:nvCxnSpPr>
          <p:cNvPr id="13" name="Straight Arrow Connector 12"/>
          <p:cNvCxnSpPr>
            <a:cxnSpLocks/>
          </p:cNvCxnSpPr>
          <p:nvPr/>
        </p:nvCxnSpPr>
        <p:spPr>
          <a:xfrm>
            <a:off x="2710178" y="3577000"/>
            <a:ext cx="1109167" cy="84791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flipH="1">
            <a:off x="1833159" y="3884861"/>
            <a:ext cx="23648" cy="137294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cxnSpLocks/>
          </p:cNvCxnSpPr>
          <p:nvPr/>
        </p:nvCxnSpPr>
        <p:spPr>
          <a:xfrm flipV="1">
            <a:off x="2186133" y="1439864"/>
            <a:ext cx="384526" cy="158884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H="1" flipV="1">
            <a:off x="8968154" y="4604394"/>
            <a:ext cx="501189" cy="46552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D6C18D6-3E17-4616-B0AB-B97D4F91EDC2}"/>
              </a:ext>
            </a:extLst>
          </p:cNvPr>
          <p:cNvCxnSpPr>
            <a:cxnSpLocks/>
          </p:cNvCxnSpPr>
          <p:nvPr/>
        </p:nvCxnSpPr>
        <p:spPr>
          <a:xfrm flipV="1">
            <a:off x="2673382" y="2741872"/>
            <a:ext cx="1681675" cy="59259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9001"/>
            <a:ext cx="10515600" cy="1325563"/>
          </a:xfrm>
        </p:spPr>
        <p:txBody>
          <a:bodyPr>
            <a:noAutofit/>
          </a:bodyPr>
          <a:lstStyle/>
          <a:p>
            <a:pPr algn="ctr"/>
            <a:r>
              <a:rPr lang="en-US" dirty="0">
                <a:solidFill>
                  <a:schemeClr val="accent2">
                    <a:lumMod val="50000"/>
                  </a:schemeClr>
                </a:solidFill>
                <a:latin typeface="Goudy Stout" panose="0202090407030B020401" pitchFamily="18" charset="0"/>
              </a:rPr>
              <a:t>AWESOME ADAPTATIONS</a:t>
            </a:r>
          </a:p>
        </p:txBody>
      </p:sp>
      <p:graphicFrame>
        <p:nvGraphicFramePr>
          <p:cNvPr id="4" name="Content Placeholder 3"/>
          <p:cNvGraphicFramePr>
            <a:graphicFrameLocks noGrp="1"/>
          </p:cNvGraphicFramePr>
          <p:nvPr>
            <p:ph idx="1"/>
          </p:nvPr>
        </p:nvGraphicFramePr>
        <p:xfrm>
          <a:off x="425669" y="1825624"/>
          <a:ext cx="10928131" cy="4717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5779372" y="5151590"/>
            <a:ext cx="2651990" cy="1652159"/>
          </a:xfrm>
          <a:prstGeom prst="rect">
            <a:avLst/>
          </a:prstGeom>
        </p:spPr>
      </p:pic>
    </p:spTree>
    <p:extLst>
      <p:ext uri="{BB962C8B-B14F-4D97-AF65-F5344CB8AC3E}">
        <p14:creationId xmlns:p14="http://schemas.microsoft.com/office/powerpoint/2010/main" val="219970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ACD33FB7411344822F7EBA933FA4B0" ma:contentTypeVersion="12" ma:contentTypeDescription="Create a new document." ma:contentTypeScope="" ma:versionID="8da80efaef9ddcfc66b8f727ac0f16b5">
  <xsd:schema xmlns:xsd="http://www.w3.org/2001/XMLSchema" xmlns:xs="http://www.w3.org/2001/XMLSchema" xmlns:p="http://schemas.microsoft.com/office/2006/metadata/properties" xmlns:ns2="b2f86a7b-7255-4f17-8a7d-95f5c3342df0" xmlns:ns3="db4f3b7e-b5d4-489c-b5ec-47e7c249b5db" targetNamespace="http://schemas.microsoft.com/office/2006/metadata/properties" ma:root="true" ma:fieldsID="73a29e4c9351acb05e5bcc924bb9977e" ns2:_="" ns3:_="">
    <xsd:import namespace="b2f86a7b-7255-4f17-8a7d-95f5c3342df0"/>
    <xsd:import namespace="db4f3b7e-b5d4-489c-b5ec-47e7c249b5d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f86a7b-7255-4f17-8a7d-95f5c3342d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4f3b7e-b5d4-489c-b5ec-47e7c249b5d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236891-123D-48B5-A2C2-6D368A081C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f86a7b-7255-4f17-8a7d-95f5c3342df0"/>
    <ds:schemaRef ds:uri="db4f3b7e-b5d4-489c-b5ec-47e7c249b5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210912-7251-45C8-82B6-3C12EA558862}">
  <ds:schemaRefs>
    <ds:schemaRef ds:uri="http://schemas.microsoft.com/sharepoint/v3/contenttype/forms"/>
  </ds:schemaRefs>
</ds:datastoreItem>
</file>

<file path=customXml/itemProps3.xml><?xml version="1.0" encoding="utf-8"?>
<ds:datastoreItem xmlns:ds="http://schemas.openxmlformats.org/officeDocument/2006/customXml" ds:itemID="{54997C3A-2509-4BC4-9652-E96DC051D6F3}">
  <ds:schemaRefs>
    <ds:schemaRef ds:uri="b2f86a7b-7255-4f17-8a7d-95f5c3342df0"/>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db4f3b7e-b5d4-489c-b5ec-47e7c249b5d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227</TotalTime>
  <Words>391</Words>
  <Application>Microsoft Office PowerPoint</Application>
  <PresentationFormat>Widescreen</PresentationFormat>
  <Paragraphs>127</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Black</vt:lpstr>
      <vt:lpstr>Calibri</vt:lpstr>
      <vt:lpstr>Calibri Light</vt:lpstr>
      <vt:lpstr>Goudy Stout</vt:lpstr>
      <vt:lpstr>Office Theme</vt:lpstr>
      <vt:lpstr>LIZARDS WE  Learned about</vt:lpstr>
      <vt:lpstr>AWESOME ADAPTATIONS</vt:lpstr>
      <vt:lpstr>What do they like to eat?</vt:lpstr>
      <vt:lpstr>AWESOME ADAPTATIONS</vt:lpstr>
      <vt:lpstr> Where do they live?</vt:lpstr>
      <vt:lpstr>PowerPoint Presentation</vt:lpstr>
      <vt:lpstr>PowerPoint Presentation</vt:lpstr>
      <vt:lpstr>PowerPoint Presentation</vt:lpstr>
      <vt:lpstr>AWESOME ADAPTATIONS</vt:lpstr>
      <vt:lpstr>What schedule do they prefer?</vt:lpstr>
      <vt:lpstr>AWESOME ADAPTATIONS</vt:lpstr>
      <vt:lpstr>What defenses do these lizards use?</vt:lpstr>
      <vt:lpstr>AWESOME ADAPTATIONS</vt:lpstr>
      <vt:lpstr>PowerPoint Presentation</vt:lpstr>
      <vt:lpstr>What do they have in common?</vt:lpstr>
      <vt:lpstr>What do they have in common?</vt:lpstr>
      <vt:lpstr>What do they have in common?</vt:lpstr>
      <vt:lpstr>What do they have in common?</vt:lpstr>
      <vt:lpstr>How do lizards help us?</vt:lpstr>
      <vt:lpstr>How do lizards help us?</vt:lpstr>
      <vt:lpstr>How do lizards help us?</vt:lpstr>
      <vt:lpstr>How do lizards help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AWESOME ADAPTATIONS</dc:title>
  <dc:creator>Emily Hyatt</dc:creator>
  <cp:lastModifiedBy>Kimberly Stubbert</cp:lastModifiedBy>
  <cp:revision>66</cp:revision>
  <dcterms:created xsi:type="dcterms:W3CDTF">2019-10-10T02:11:03Z</dcterms:created>
  <dcterms:modified xsi:type="dcterms:W3CDTF">2019-10-22T20:18:56Z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0x01010046ACD33FB7411344822F7EBA933FA4B0</vt:lpwstr>
  </property>
</Properties>
</file>